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4"/>
    <p:sldMasterId id="2147483681" r:id="rId5"/>
    <p:sldMasterId id="2147483684" r:id="rId6"/>
    <p:sldMasterId id="2147483687" r:id="rId7"/>
    <p:sldMasterId id="2147483741" r:id="rId8"/>
  </p:sldMasterIdLst>
  <p:notesMasterIdLst>
    <p:notesMasterId r:id="rId39"/>
  </p:notesMasterIdLst>
  <p:sldIdLst>
    <p:sldId id="256" r:id="rId9"/>
    <p:sldId id="321" r:id="rId10"/>
    <p:sldId id="277" r:id="rId11"/>
    <p:sldId id="313" r:id="rId12"/>
    <p:sldId id="309" r:id="rId13"/>
    <p:sldId id="311" r:id="rId14"/>
    <p:sldId id="286" r:id="rId15"/>
    <p:sldId id="307" r:id="rId16"/>
    <p:sldId id="312" r:id="rId17"/>
    <p:sldId id="315" r:id="rId18"/>
    <p:sldId id="258" r:id="rId19"/>
    <p:sldId id="261" r:id="rId20"/>
    <p:sldId id="265" r:id="rId21"/>
    <p:sldId id="268" r:id="rId22"/>
    <p:sldId id="270" r:id="rId23"/>
    <p:sldId id="273" r:id="rId24"/>
    <p:sldId id="308" r:id="rId25"/>
    <p:sldId id="317" r:id="rId26"/>
    <p:sldId id="279" r:id="rId27"/>
    <p:sldId id="283" r:id="rId28"/>
    <p:sldId id="285" r:id="rId29"/>
    <p:sldId id="287" r:id="rId30"/>
    <p:sldId id="292" r:id="rId31"/>
    <p:sldId id="291" r:id="rId32"/>
    <p:sldId id="294" r:id="rId33"/>
    <p:sldId id="296" r:id="rId34"/>
    <p:sldId id="319" r:id="rId35"/>
    <p:sldId id="322" r:id="rId36"/>
    <p:sldId id="302" r:id="rId37"/>
    <p:sldId id="318" r:id="rId38"/>
  </p:sldIdLst>
  <p:sldSz cx="9144000" cy="6858000" type="screen4x3"/>
  <p:notesSz cx="6858000" cy="9144000"/>
  <p:embeddedFontLst>
    <p:embeddedFont>
      <p:font typeface="Amatic SC" panose="00000500000000000000" pitchFamily="2" charset="-79"/>
      <p:regular r:id="rId40"/>
      <p:bold r:id="rId41"/>
    </p:embeddedFont>
    <p:embeddedFont>
      <p:font typeface="Century Schoolbook" panose="02040604050505020304" pitchFamily="18" charset="0"/>
      <p:regular r:id="rId42"/>
      <p:bold r:id="rId43"/>
      <p:italic r:id="rId44"/>
      <p:boldItalic r:id="rId45"/>
    </p:embeddedFont>
    <p:embeddedFont>
      <p:font typeface="Garamond" panose="02020404030301010803" pitchFamily="18" charset="0"/>
      <p:regular r:id="rId46"/>
      <p:bold r:id="rId47"/>
      <p:italic r:id="rId48"/>
    </p:embeddedFont>
    <p:embeddedFont>
      <p:font typeface="Open Sans" panose="020B0606030504020204" pitchFamily="34" charset="0"/>
      <p:regular r:id="rId49"/>
      <p:bold r:id="rId50"/>
      <p:italic r:id="rId51"/>
      <p:boldItalic r:id="rId52"/>
    </p:embeddedFont>
    <p:embeddedFont>
      <p:font typeface="Segoe UI" panose="020B0502040204020203" pitchFamily="34" charset="0"/>
      <p:regular r:id="rId53"/>
      <p:bold r:id="rId54"/>
      <p:italic r:id="rId55"/>
      <p:boldItalic r:id="rId56"/>
    </p:embeddedFont>
    <p:embeddedFont>
      <p:font typeface="Segoe UI Light" panose="020B0502040204020203" pitchFamily="34" charset="0"/>
      <p:regular r:id="rId57"/>
      <p:italic r:id="rId58"/>
    </p:embeddedFont>
    <p:embeddedFont>
      <p:font typeface="Wingdings 2" panose="05020102010507070707" pitchFamily="18" charset="2"/>
      <p:regular r:id="rId5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6621"/>
    <a:srgbClr val="FF6600"/>
    <a:srgbClr val="0061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9D92E09-8E20-46A1-9D8A-C9A849D7110A}">
  <a:tblStyle styleId="{79D92E09-8E20-46A1-9D8A-C9A849D7110A}"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CF5EA"/>
          </a:solidFill>
        </a:fill>
      </a:tcStyle>
    </a:wholeTbl>
    <a:band1H>
      <a:tcTxStyle b="off" i="off"/>
      <a:tcStyle>
        <a:tcBdr/>
        <a:fill>
          <a:solidFill>
            <a:srgbClr val="D6ECD1"/>
          </a:solidFill>
        </a:fill>
      </a:tcStyle>
    </a:band1H>
    <a:band2H>
      <a:tcTxStyle b="off" i="off"/>
      <a:tcStyle>
        <a:tcBdr/>
      </a:tcStyle>
    </a:band2H>
    <a:band1V>
      <a:tcTxStyle b="off" i="off"/>
      <a:tcStyle>
        <a:tcBdr/>
        <a:fill>
          <a:solidFill>
            <a:srgbClr val="D6ECD1"/>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5"/>
          </a:solidFill>
        </a:fill>
      </a:tcStyle>
    </a:lastCol>
    <a:firstCol>
      <a:tcTxStyle b="on" i="off">
        <a:font>
          <a:latin typeface="Calibri"/>
          <a:ea typeface="Calibri"/>
          <a:cs typeface="Calibri"/>
        </a:font>
        <a:schemeClr val="lt1"/>
      </a:tcTxStyle>
      <a:tcStyle>
        <a:tcBdr/>
        <a:fill>
          <a:solidFill>
            <a:schemeClr val="accent5"/>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5"/>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5"/>
          </a:solidFill>
        </a:fill>
      </a:tcStyle>
    </a:firstRow>
    <a:neCell>
      <a:tcTxStyle b="off" i="off"/>
      <a:tcStyle>
        <a:tcBdr/>
      </a:tcStyle>
    </a:neCell>
    <a:nwCell>
      <a:tcTxStyle b="off" i="off"/>
      <a:tcStyle>
        <a:tcBdr/>
      </a:tcStyle>
    </a:nwCell>
  </a:tblStyle>
  <a:tblStyle styleId="{679D6970-892E-464A-9F24-F71567523007}" styleName="Table_1">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1068"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notesMaster" Target="notesMasters/notesMaster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font" Target="fonts/font16.fntdata"/><Relationship Id="rId63"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font" Target="fonts/font14.fntdata"/><Relationship Id="rId58" Type="http://schemas.openxmlformats.org/officeDocument/2006/relationships/font" Target="fonts/font19.fntdata"/><Relationship Id="rId5" Type="http://schemas.openxmlformats.org/officeDocument/2006/relationships/slideMaster" Target="slideMasters/slideMaster2.xml"/><Relationship Id="rId61" Type="http://schemas.openxmlformats.org/officeDocument/2006/relationships/viewProps" Target="viewProps.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font" Target="fonts/font17.fntdata"/><Relationship Id="rId8" Type="http://schemas.openxmlformats.org/officeDocument/2006/relationships/slideMaster" Target="slideMasters/slideMaster5.xml"/><Relationship Id="rId51" Type="http://schemas.openxmlformats.org/officeDocument/2006/relationships/font" Target="fonts/font12.fntdata"/><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font" Target="fonts/font7.fntdata"/><Relationship Id="rId59" Type="http://schemas.openxmlformats.org/officeDocument/2006/relationships/font" Target="fonts/font20.fntdata"/><Relationship Id="rId20" Type="http://schemas.openxmlformats.org/officeDocument/2006/relationships/slide" Target="slides/slide12.xml"/><Relationship Id="rId41" Type="http://schemas.openxmlformats.org/officeDocument/2006/relationships/font" Target="fonts/font2.fntdata"/><Relationship Id="rId54" Type="http://schemas.openxmlformats.org/officeDocument/2006/relationships/font" Target="fonts/font15.fntdata"/><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font" Target="fonts/font10.fntdata"/><Relationship Id="rId57" Type="http://schemas.openxmlformats.org/officeDocument/2006/relationships/font" Target="fonts/font18.fntdata"/><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font" Target="fonts/font5.fntdata"/><Relationship Id="rId52" Type="http://schemas.openxmlformats.org/officeDocument/2006/relationships/font" Target="fonts/font13.fntdata"/><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6F668E-DBA1-4FD3-A63D-76B79414387D}" type="doc">
      <dgm:prSet loTypeId="urn:microsoft.com/office/officeart/2005/8/layout/hierarchy1" loCatId="hierarchy" qsTypeId="urn:microsoft.com/office/officeart/2005/8/quickstyle/simple4" qsCatId="simple" csTypeId="urn:microsoft.com/office/officeart/2005/8/colors/accent1_2" csCatId="accent1" phldr="1"/>
      <dgm:spPr/>
      <dgm:t>
        <a:bodyPr/>
        <a:lstStyle/>
        <a:p>
          <a:endParaRPr lang="en-US"/>
        </a:p>
      </dgm:t>
    </dgm:pt>
    <dgm:pt modelId="{89EC4A98-04A3-4537-AA91-744C3A8F6305}">
      <dgm:prSet/>
      <dgm:spPr/>
      <dgm:t>
        <a:bodyPr/>
        <a:lstStyle/>
        <a:p>
          <a:pPr>
            <a:defRPr b="1"/>
          </a:pPr>
          <a:r>
            <a:rPr lang="en-US" b="0" i="0" baseline="0" dirty="0"/>
            <a:t>If stalled in the barn, must have a signed barn contract turned in and stall fee(s) paid</a:t>
          </a:r>
          <a:endParaRPr lang="en-US" dirty="0"/>
        </a:p>
      </dgm:t>
    </dgm:pt>
    <dgm:pt modelId="{243DF483-5DC0-4DBF-BC89-5B9376163959}" type="parTrans" cxnId="{9D46414E-B597-453D-BF73-C63D629D80E8}">
      <dgm:prSet/>
      <dgm:spPr/>
      <dgm:t>
        <a:bodyPr/>
        <a:lstStyle/>
        <a:p>
          <a:endParaRPr lang="en-US"/>
        </a:p>
      </dgm:t>
    </dgm:pt>
    <dgm:pt modelId="{87454BC5-A7E1-461A-9473-36723CCC686B}" type="sibTrans" cxnId="{9D46414E-B597-453D-BF73-C63D629D80E8}">
      <dgm:prSet/>
      <dgm:spPr/>
      <dgm:t>
        <a:bodyPr/>
        <a:lstStyle/>
        <a:p>
          <a:endParaRPr lang="en-US"/>
        </a:p>
      </dgm:t>
    </dgm:pt>
    <dgm:pt modelId="{012E569D-3B25-41F3-8F75-A7E1493FDBE0}">
      <dgm:prSet/>
      <dgm:spPr/>
      <dgm:t>
        <a:bodyPr/>
        <a:lstStyle/>
        <a:p>
          <a:r>
            <a:rPr lang="en-US" b="0" i="0"/>
            <a:t>Can be paid through RevTrak</a:t>
          </a:r>
          <a:endParaRPr lang="en-US"/>
        </a:p>
      </dgm:t>
    </dgm:pt>
    <dgm:pt modelId="{19460C36-441F-4CD7-9492-AC974C70254D}" type="parTrans" cxnId="{5EFB6CFD-322C-476F-A5BA-E501D92724DC}">
      <dgm:prSet/>
      <dgm:spPr/>
      <dgm:t>
        <a:bodyPr/>
        <a:lstStyle/>
        <a:p>
          <a:endParaRPr lang="en-US"/>
        </a:p>
      </dgm:t>
    </dgm:pt>
    <dgm:pt modelId="{8166FB45-409E-4F0E-8477-5BD8059BE89C}" type="sibTrans" cxnId="{5EFB6CFD-322C-476F-A5BA-E501D92724DC}">
      <dgm:prSet/>
      <dgm:spPr/>
      <dgm:t>
        <a:bodyPr/>
        <a:lstStyle/>
        <a:p>
          <a:endParaRPr lang="en-US"/>
        </a:p>
      </dgm:t>
    </dgm:pt>
    <dgm:pt modelId="{2FA7E3AB-5ED2-4192-82AB-563EDAFD7031}">
      <dgm:prSet/>
      <dgm:spPr/>
      <dgm:t>
        <a:bodyPr/>
        <a:lstStyle/>
        <a:p>
          <a:pPr>
            <a:defRPr b="1"/>
          </a:pPr>
          <a:r>
            <a:rPr lang="en-US" b="0" i="0" baseline="0" dirty="0"/>
            <a:t>Attend Chapter Meetings </a:t>
          </a:r>
          <a:endParaRPr lang="en-US" dirty="0"/>
        </a:p>
      </dgm:t>
    </dgm:pt>
    <dgm:pt modelId="{F8C65169-F541-470B-80F4-8849797A2074}" type="parTrans" cxnId="{1E39B49F-C5BF-4D47-B120-C8E539272D03}">
      <dgm:prSet/>
      <dgm:spPr/>
      <dgm:t>
        <a:bodyPr/>
        <a:lstStyle/>
        <a:p>
          <a:endParaRPr lang="en-US"/>
        </a:p>
      </dgm:t>
    </dgm:pt>
    <dgm:pt modelId="{30B0F640-6EBF-4A9F-AC02-F22A391EBBAF}" type="sibTrans" cxnId="{1E39B49F-C5BF-4D47-B120-C8E539272D03}">
      <dgm:prSet/>
      <dgm:spPr/>
      <dgm:t>
        <a:bodyPr/>
        <a:lstStyle/>
        <a:p>
          <a:endParaRPr lang="en-US"/>
        </a:p>
      </dgm:t>
    </dgm:pt>
    <dgm:pt modelId="{ED905E56-B4F9-43CE-9D44-26605E9E4327}">
      <dgm:prSet/>
      <dgm:spPr/>
      <dgm:t>
        <a:bodyPr/>
        <a:lstStyle/>
        <a:p>
          <a:pPr>
            <a:defRPr b="1"/>
          </a:pPr>
          <a:r>
            <a:rPr lang="en-US" b="0" i="0" baseline="0"/>
            <a:t>Must pass ALL classes to participate </a:t>
          </a:r>
          <a:endParaRPr lang="en-US"/>
        </a:p>
      </dgm:t>
    </dgm:pt>
    <dgm:pt modelId="{A7F48995-41A7-4DE5-84E8-1B17584FEC14}" type="parTrans" cxnId="{5D5B240A-FCC2-43F9-B1C6-17CC592C55EF}">
      <dgm:prSet/>
      <dgm:spPr/>
      <dgm:t>
        <a:bodyPr/>
        <a:lstStyle/>
        <a:p>
          <a:endParaRPr lang="en-US"/>
        </a:p>
      </dgm:t>
    </dgm:pt>
    <dgm:pt modelId="{83AD05CD-4823-4506-BD75-574C87A0CA64}" type="sibTrans" cxnId="{5D5B240A-FCC2-43F9-B1C6-17CC592C55EF}">
      <dgm:prSet/>
      <dgm:spPr/>
      <dgm:t>
        <a:bodyPr/>
        <a:lstStyle/>
        <a:p>
          <a:endParaRPr lang="en-US"/>
        </a:p>
      </dgm:t>
    </dgm:pt>
    <dgm:pt modelId="{6EC29D56-5F12-44AF-AD62-46C7342B986C}">
      <dgm:prSet/>
      <dgm:spPr/>
      <dgm:t>
        <a:bodyPr/>
        <a:lstStyle/>
        <a:p>
          <a:pPr>
            <a:defRPr b="1"/>
          </a:pPr>
          <a:r>
            <a:rPr lang="en-US" b="0" i="0" baseline="0"/>
            <a:t>Barn Workdays Mandatory</a:t>
          </a:r>
          <a:endParaRPr lang="en-US"/>
        </a:p>
      </dgm:t>
    </dgm:pt>
    <dgm:pt modelId="{8DA8FE55-E9AC-472C-B213-C8D38B079B0C}" type="parTrans" cxnId="{2297E178-5A6B-4667-9E5C-149AF86B52E1}">
      <dgm:prSet/>
      <dgm:spPr/>
      <dgm:t>
        <a:bodyPr/>
        <a:lstStyle/>
        <a:p>
          <a:endParaRPr lang="en-US"/>
        </a:p>
      </dgm:t>
    </dgm:pt>
    <dgm:pt modelId="{36E5BF38-029B-452E-907D-A3BE3AE73AB9}" type="sibTrans" cxnId="{2297E178-5A6B-4667-9E5C-149AF86B52E1}">
      <dgm:prSet/>
      <dgm:spPr/>
      <dgm:t>
        <a:bodyPr/>
        <a:lstStyle/>
        <a:p>
          <a:endParaRPr lang="en-US"/>
        </a:p>
      </dgm:t>
    </dgm:pt>
    <dgm:pt modelId="{01F5A242-990C-43F4-86C2-28C0E91DFE34}">
      <dgm:prSet/>
      <dgm:spPr/>
      <dgm:t>
        <a:bodyPr/>
        <a:lstStyle/>
        <a:p>
          <a:r>
            <a:rPr lang="en-US" dirty="0"/>
            <a:t>First Monday of the month @6PM</a:t>
          </a:r>
        </a:p>
      </dgm:t>
    </dgm:pt>
    <dgm:pt modelId="{04B745CA-AB54-4BDE-A215-3AEC76359208}" type="parTrans" cxnId="{B93D1184-8F49-4AB8-9F25-F91FB1A60C1D}">
      <dgm:prSet/>
      <dgm:spPr/>
      <dgm:t>
        <a:bodyPr/>
        <a:lstStyle/>
        <a:p>
          <a:endParaRPr lang="en-US"/>
        </a:p>
      </dgm:t>
    </dgm:pt>
    <dgm:pt modelId="{1808A423-E3D8-494D-8B29-02622200B98A}" type="sibTrans" cxnId="{B93D1184-8F49-4AB8-9F25-F91FB1A60C1D}">
      <dgm:prSet/>
      <dgm:spPr/>
      <dgm:t>
        <a:bodyPr/>
        <a:lstStyle/>
        <a:p>
          <a:endParaRPr lang="en-US"/>
        </a:p>
      </dgm:t>
    </dgm:pt>
    <dgm:pt modelId="{38C13C03-460F-41DD-BCEB-3DD10DE882A5}" type="pres">
      <dgm:prSet presAssocID="{4A6F668E-DBA1-4FD3-A63D-76B79414387D}" presName="hierChild1" presStyleCnt="0">
        <dgm:presLayoutVars>
          <dgm:chPref val="1"/>
          <dgm:dir/>
          <dgm:animOne val="branch"/>
          <dgm:animLvl val="lvl"/>
          <dgm:resizeHandles/>
        </dgm:presLayoutVars>
      </dgm:prSet>
      <dgm:spPr/>
    </dgm:pt>
    <dgm:pt modelId="{82BC4D84-9B5B-4C0E-99E4-E6596ACA6BF1}" type="pres">
      <dgm:prSet presAssocID="{89EC4A98-04A3-4537-AA91-744C3A8F6305}" presName="hierRoot1" presStyleCnt="0"/>
      <dgm:spPr/>
    </dgm:pt>
    <dgm:pt modelId="{EB8D61ED-D4F3-4607-BEA7-FE921F4BD951}" type="pres">
      <dgm:prSet presAssocID="{89EC4A98-04A3-4537-AA91-744C3A8F6305}" presName="composite" presStyleCnt="0"/>
      <dgm:spPr/>
    </dgm:pt>
    <dgm:pt modelId="{DFE116BA-9B0D-48AB-80D8-72069116EFFC}" type="pres">
      <dgm:prSet presAssocID="{89EC4A98-04A3-4537-AA91-744C3A8F6305}" presName="background" presStyleLbl="node0" presStyleIdx="0" presStyleCnt="5"/>
      <dgm:spPr/>
    </dgm:pt>
    <dgm:pt modelId="{B0738240-C979-45CE-B5E9-A1FE1235002F}" type="pres">
      <dgm:prSet presAssocID="{89EC4A98-04A3-4537-AA91-744C3A8F6305}" presName="text" presStyleLbl="fgAcc0" presStyleIdx="0" presStyleCnt="5">
        <dgm:presLayoutVars>
          <dgm:chPref val="3"/>
        </dgm:presLayoutVars>
      </dgm:prSet>
      <dgm:spPr/>
    </dgm:pt>
    <dgm:pt modelId="{7587D493-8244-4D89-AB9E-681DC9F4DB4F}" type="pres">
      <dgm:prSet presAssocID="{89EC4A98-04A3-4537-AA91-744C3A8F6305}" presName="hierChild2" presStyleCnt="0"/>
      <dgm:spPr/>
    </dgm:pt>
    <dgm:pt modelId="{43D35E52-B9FC-4787-9C9B-5B6CF47FACDB}" type="pres">
      <dgm:prSet presAssocID="{19460C36-441F-4CD7-9492-AC974C70254D}" presName="Name10" presStyleLbl="parChTrans1D2" presStyleIdx="0" presStyleCnt="1"/>
      <dgm:spPr/>
    </dgm:pt>
    <dgm:pt modelId="{E8B05C48-5BCE-435D-984D-59490BAC2E40}" type="pres">
      <dgm:prSet presAssocID="{012E569D-3B25-41F3-8F75-A7E1493FDBE0}" presName="hierRoot2" presStyleCnt="0"/>
      <dgm:spPr/>
    </dgm:pt>
    <dgm:pt modelId="{F0720717-68C6-4E39-A3B1-31A76C51D432}" type="pres">
      <dgm:prSet presAssocID="{012E569D-3B25-41F3-8F75-A7E1493FDBE0}" presName="composite2" presStyleCnt="0"/>
      <dgm:spPr/>
    </dgm:pt>
    <dgm:pt modelId="{72C7F430-C08E-4F06-BB82-8A93293425A5}" type="pres">
      <dgm:prSet presAssocID="{012E569D-3B25-41F3-8F75-A7E1493FDBE0}" presName="background2" presStyleLbl="node2" presStyleIdx="0" presStyleCnt="1"/>
      <dgm:spPr/>
    </dgm:pt>
    <dgm:pt modelId="{9462EE25-A2BD-4126-A1AA-C850B5FA175F}" type="pres">
      <dgm:prSet presAssocID="{012E569D-3B25-41F3-8F75-A7E1493FDBE0}" presName="text2" presStyleLbl="fgAcc2" presStyleIdx="0" presStyleCnt="1">
        <dgm:presLayoutVars>
          <dgm:chPref val="3"/>
        </dgm:presLayoutVars>
      </dgm:prSet>
      <dgm:spPr/>
    </dgm:pt>
    <dgm:pt modelId="{7FD99B33-0EBA-4771-A521-748BC2472754}" type="pres">
      <dgm:prSet presAssocID="{012E569D-3B25-41F3-8F75-A7E1493FDBE0}" presName="hierChild3" presStyleCnt="0"/>
      <dgm:spPr/>
    </dgm:pt>
    <dgm:pt modelId="{4283CE94-2765-44AA-8C17-37A279EF25C0}" type="pres">
      <dgm:prSet presAssocID="{2FA7E3AB-5ED2-4192-82AB-563EDAFD7031}" presName="hierRoot1" presStyleCnt="0"/>
      <dgm:spPr/>
    </dgm:pt>
    <dgm:pt modelId="{B37E51A6-DC13-40EC-A353-340778C70E3A}" type="pres">
      <dgm:prSet presAssocID="{2FA7E3AB-5ED2-4192-82AB-563EDAFD7031}" presName="composite" presStyleCnt="0"/>
      <dgm:spPr/>
    </dgm:pt>
    <dgm:pt modelId="{44F1C5B0-7450-4171-A492-81EDC4A02AD2}" type="pres">
      <dgm:prSet presAssocID="{2FA7E3AB-5ED2-4192-82AB-563EDAFD7031}" presName="background" presStyleLbl="node0" presStyleIdx="1" presStyleCnt="5"/>
      <dgm:spPr/>
    </dgm:pt>
    <dgm:pt modelId="{890ECE13-E815-4750-A8AD-6D607423BE1F}" type="pres">
      <dgm:prSet presAssocID="{2FA7E3AB-5ED2-4192-82AB-563EDAFD7031}" presName="text" presStyleLbl="fgAcc0" presStyleIdx="1" presStyleCnt="5">
        <dgm:presLayoutVars>
          <dgm:chPref val="3"/>
        </dgm:presLayoutVars>
      </dgm:prSet>
      <dgm:spPr/>
    </dgm:pt>
    <dgm:pt modelId="{FAABE39B-61BF-40AA-80A4-1C7B2D434D62}" type="pres">
      <dgm:prSet presAssocID="{2FA7E3AB-5ED2-4192-82AB-563EDAFD7031}" presName="hierChild2" presStyleCnt="0"/>
      <dgm:spPr/>
    </dgm:pt>
    <dgm:pt modelId="{FE8B6561-660A-4C57-865F-E493588FF474}" type="pres">
      <dgm:prSet presAssocID="{ED905E56-B4F9-43CE-9D44-26605E9E4327}" presName="hierRoot1" presStyleCnt="0"/>
      <dgm:spPr/>
    </dgm:pt>
    <dgm:pt modelId="{5A28CF86-BB9D-4837-9F15-0EC03EB50DBB}" type="pres">
      <dgm:prSet presAssocID="{ED905E56-B4F9-43CE-9D44-26605E9E4327}" presName="composite" presStyleCnt="0"/>
      <dgm:spPr/>
    </dgm:pt>
    <dgm:pt modelId="{25017BA8-C810-4222-9305-0E622F262BBB}" type="pres">
      <dgm:prSet presAssocID="{ED905E56-B4F9-43CE-9D44-26605E9E4327}" presName="background" presStyleLbl="node0" presStyleIdx="2" presStyleCnt="5"/>
      <dgm:spPr/>
    </dgm:pt>
    <dgm:pt modelId="{8DE8A266-2EBF-46C5-A582-B02A29EF86A5}" type="pres">
      <dgm:prSet presAssocID="{ED905E56-B4F9-43CE-9D44-26605E9E4327}" presName="text" presStyleLbl="fgAcc0" presStyleIdx="2" presStyleCnt="5">
        <dgm:presLayoutVars>
          <dgm:chPref val="3"/>
        </dgm:presLayoutVars>
      </dgm:prSet>
      <dgm:spPr/>
    </dgm:pt>
    <dgm:pt modelId="{7C0C266E-1BE1-4A7E-8E12-4DA3227D8ED0}" type="pres">
      <dgm:prSet presAssocID="{ED905E56-B4F9-43CE-9D44-26605E9E4327}" presName="hierChild2" presStyleCnt="0"/>
      <dgm:spPr/>
    </dgm:pt>
    <dgm:pt modelId="{EDEC840F-A169-4047-A3F1-A7C0D2F8E796}" type="pres">
      <dgm:prSet presAssocID="{6EC29D56-5F12-44AF-AD62-46C7342B986C}" presName="hierRoot1" presStyleCnt="0"/>
      <dgm:spPr/>
    </dgm:pt>
    <dgm:pt modelId="{B57FA446-2E90-40C0-8DA0-4C6EDBF5FD77}" type="pres">
      <dgm:prSet presAssocID="{6EC29D56-5F12-44AF-AD62-46C7342B986C}" presName="composite" presStyleCnt="0"/>
      <dgm:spPr/>
    </dgm:pt>
    <dgm:pt modelId="{7ED14B93-ADB0-459A-BFA1-D03D955801B2}" type="pres">
      <dgm:prSet presAssocID="{6EC29D56-5F12-44AF-AD62-46C7342B986C}" presName="background" presStyleLbl="node0" presStyleIdx="3" presStyleCnt="5"/>
      <dgm:spPr/>
    </dgm:pt>
    <dgm:pt modelId="{E82B1CB3-02FD-4DD3-8846-B107C91C4ACB}" type="pres">
      <dgm:prSet presAssocID="{6EC29D56-5F12-44AF-AD62-46C7342B986C}" presName="text" presStyleLbl="fgAcc0" presStyleIdx="3" presStyleCnt="5">
        <dgm:presLayoutVars>
          <dgm:chPref val="3"/>
        </dgm:presLayoutVars>
      </dgm:prSet>
      <dgm:spPr/>
    </dgm:pt>
    <dgm:pt modelId="{E1FA8749-7F33-4C36-9B9A-EC4217E5287B}" type="pres">
      <dgm:prSet presAssocID="{6EC29D56-5F12-44AF-AD62-46C7342B986C}" presName="hierChild2" presStyleCnt="0"/>
      <dgm:spPr/>
    </dgm:pt>
    <dgm:pt modelId="{0085B565-B899-496D-B163-B74EA339FE45}" type="pres">
      <dgm:prSet presAssocID="{01F5A242-990C-43F4-86C2-28C0E91DFE34}" presName="hierRoot1" presStyleCnt="0"/>
      <dgm:spPr/>
    </dgm:pt>
    <dgm:pt modelId="{51E97461-410D-433E-96AB-476203F1BEA0}" type="pres">
      <dgm:prSet presAssocID="{01F5A242-990C-43F4-86C2-28C0E91DFE34}" presName="composite" presStyleCnt="0"/>
      <dgm:spPr/>
    </dgm:pt>
    <dgm:pt modelId="{E7F43EEB-2920-42BC-B6EC-EDF725967EAC}" type="pres">
      <dgm:prSet presAssocID="{01F5A242-990C-43F4-86C2-28C0E91DFE34}" presName="background" presStyleLbl="node0" presStyleIdx="4" presStyleCnt="5"/>
      <dgm:spPr/>
    </dgm:pt>
    <dgm:pt modelId="{3E041948-2E57-4475-9DC8-5737126BB77D}" type="pres">
      <dgm:prSet presAssocID="{01F5A242-990C-43F4-86C2-28C0E91DFE34}" presName="text" presStyleLbl="fgAcc0" presStyleIdx="4" presStyleCnt="5" custLinFactX="-161052" custLinFactY="42363" custLinFactNeighborX="-200000" custLinFactNeighborY="100000">
        <dgm:presLayoutVars>
          <dgm:chPref val="3"/>
        </dgm:presLayoutVars>
      </dgm:prSet>
      <dgm:spPr/>
    </dgm:pt>
    <dgm:pt modelId="{9EB88FCA-B92A-4D69-AE48-4ED5BFCA1386}" type="pres">
      <dgm:prSet presAssocID="{01F5A242-990C-43F4-86C2-28C0E91DFE34}" presName="hierChild2" presStyleCnt="0"/>
      <dgm:spPr/>
    </dgm:pt>
  </dgm:ptLst>
  <dgm:cxnLst>
    <dgm:cxn modelId="{5D5B240A-FCC2-43F9-B1C6-17CC592C55EF}" srcId="{4A6F668E-DBA1-4FD3-A63D-76B79414387D}" destId="{ED905E56-B4F9-43CE-9D44-26605E9E4327}" srcOrd="2" destOrd="0" parTransId="{A7F48995-41A7-4DE5-84E8-1B17584FEC14}" sibTransId="{83AD05CD-4823-4506-BD75-574C87A0CA64}"/>
    <dgm:cxn modelId="{37CB492B-8C00-4B89-A5BE-1055BA475FCB}" type="presOf" srcId="{4A6F668E-DBA1-4FD3-A63D-76B79414387D}" destId="{38C13C03-460F-41DD-BCEB-3DD10DE882A5}" srcOrd="0" destOrd="0" presId="urn:microsoft.com/office/officeart/2005/8/layout/hierarchy1"/>
    <dgm:cxn modelId="{E69E4C67-ADBA-4D2A-BA29-6288C9B140D5}" type="presOf" srcId="{19460C36-441F-4CD7-9492-AC974C70254D}" destId="{43D35E52-B9FC-4787-9C9B-5B6CF47FACDB}" srcOrd="0" destOrd="0" presId="urn:microsoft.com/office/officeart/2005/8/layout/hierarchy1"/>
    <dgm:cxn modelId="{6D9A274C-7D35-47CC-B337-C748C715B8B2}" type="presOf" srcId="{89EC4A98-04A3-4537-AA91-744C3A8F6305}" destId="{B0738240-C979-45CE-B5E9-A1FE1235002F}" srcOrd="0" destOrd="0" presId="urn:microsoft.com/office/officeart/2005/8/layout/hierarchy1"/>
    <dgm:cxn modelId="{9D46414E-B597-453D-BF73-C63D629D80E8}" srcId="{4A6F668E-DBA1-4FD3-A63D-76B79414387D}" destId="{89EC4A98-04A3-4537-AA91-744C3A8F6305}" srcOrd="0" destOrd="0" parTransId="{243DF483-5DC0-4DBF-BC89-5B9376163959}" sibTransId="{87454BC5-A7E1-461A-9473-36723CCC686B}"/>
    <dgm:cxn modelId="{62E7C976-72A9-4189-B261-719BE930A421}" type="presOf" srcId="{2FA7E3AB-5ED2-4192-82AB-563EDAFD7031}" destId="{890ECE13-E815-4750-A8AD-6D607423BE1F}" srcOrd="0" destOrd="0" presId="urn:microsoft.com/office/officeart/2005/8/layout/hierarchy1"/>
    <dgm:cxn modelId="{2297E178-5A6B-4667-9E5C-149AF86B52E1}" srcId="{4A6F668E-DBA1-4FD3-A63D-76B79414387D}" destId="{6EC29D56-5F12-44AF-AD62-46C7342B986C}" srcOrd="3" destOrd="0" parTransId="{8DA8FE55-E9AC-472C-B213-C8D38B079B0C}" sibTransId="{36E5BF38-029B-452E-907D-A3BE3AE73AB9}"/>
    <dgm:cxn modelId="{B93D1184-8F49-4AB8-9F25-F91FB1A60C1D}" srcId="{4A6F668E-DBA1-4FD3-A63D-76B79414387D}" destId="{01F5A242-990C-43F4-86C2-28C0E91DFE34}" srcOrd="4" destOrd="0" parTransId="{04B745CA-AB54-4BDE-A215-3AEC76359208}" sibTransId="{1808A423-E3D8-494D-8B29-02622200B98A}"/>
    <dgm:cxn modelId="{44808387-614D-4DA6-898B-7006EA3DA706}" type="presOf" srcId="{012E569D-3B25-41F3-8F75-A7E1493FDBE0}" destId="{9462EE25-A2BD-4126-A1AA-C850B5FA175F}" srcOrd="0" destOrd="0" presId="urn:microsoft.com/office/officeart/2005/8/layout/hierarchy1"/>
    <dgm:cxn modelId="{1E39B49F-C5BF-4D47-B120-C8E539272D03}" srcId="{4A6F668E-DBA1-4FD3-A63D-76B79414387D}" destId="{2FA7E3AB-5ED2-4192-82AB-563EDAFD7031}" srcOrd="1" destOrd="0" parTransId="{F8C65169-F541-470B-80F4-8849797A2074}" sibTransId="{30B0F640-6EBF-4A9F-AC02-F22A391EBBAF}"/>
    <dgm:cxn modelId="{F88F71D1-1C80-47BA-A7DB-060784BCE49C}" type="presOf" srcId="{01F5A242-990C-43F4-86C2-28C0E91DFE34}" destId="{3E041948-2E57-4475-9DC8-5737126BB77D}" srcOrd="0" destOrd="0" presId="urn:microsoft.com/office/officeart/2005/8/layout/hierarchy1"/>
    <dgm:cxn modelId="{6377A9E5-1129-46AF-AEFE-879671B7EEE6}" type="presOf" srcId="{ED905E56-B4F9-43CE-9D44-26605E9E4327}" destId="{8DE8A266-2EBF-46C5-A582-B02A29EF86A5}" srcOrd="0" destOrd="0" presId="urn:microsoft.com/office/officeart/2005/8/layout/hierarchy1"/>
    <dgm:cxn modelId="{11FCE6F7-4F94-44F5-8F05-63C4473D86BA}" type="presOf" srcId="{6EC29D56-5F12-44AF-AD62-46C7342B986C}" destId="{E82B1CB3-02FD-4DD3-8846-B107C91C4ACB}" srcOrd="0" destOrd="0" presId="urn:microsoft.com/office/officeart/2005/8/layout/hierarchy1"/>
    <dgm:cxn modelId="{5EFB6CFD-322C-476F-A5BA-E501D92724DC}" srcId="{89EC4A98-04A3-4537-AA91-744C3A8F6305}" destId="{012E569D-3B25-41F3-8F75-A7E1493FDBE0}" srcOrd="0" destOrd="0" parTransId="{19460C36-441F-4CD7-9492-AC974C70254D}" sibTransId="{8166FB45-409E-4F0E-8477-5BD8059BE89C}"/>
    <dgm:cxn modelId="{2A0E4380-B13B-4BBD-B429-55459F10DAA0}" type="presParOf" srcId="{38C13C03-460F-41DD-BCEB-3DD10DE882A5}" destId="{82BC4D84-9B5B-4C0E-99E4-E6596ACA6BF1}" srcOrd="0" destOrd="0" presId="urn:microsoft.com/office/officeart/2005/8/layout/hierarchy1"/>
    <dgm:cxn modelId="{2ECEECB1-C578-4336-BA67-760B8E615A1E}" type="presParOf" srcId="{82BC4D84-9B5B-4C0E-99E4-E6596ACA6BF1}" destId="{EB8D61ED-D4F3-4607-BEA7-FE921F4BD951}" srcOrd="0" destOrd="0" presId="urn:microsoft.com/office/officeart/2005/8/layout/hierarchy1"/>
    <dgm:cxn modelId="{F61711D2-A184-4C68-90C2-9F3736D41450}" type="presParOf" srcId="{EB8D61ED-D4F3-4607-BEA7-FE921F4BD951}" destId="{DFE116BA-9B0D-48AB-80D8-72069116EFFC}" srcOrd="0" destOrd="0" presId="urn:microsoft.com/office/officeart/2005/8/layout/hierarchy1"/>
    <dgm:cxn modelId="{3137F588-834B-442C-9823-E60B9E344C10}" type="presParOf" srcId="{EB8D61ED-D4F3-4607-BEA7-FE921F4BD951}" destId="{B0738240-C979-45CE-B5E9-A1FE1235002F}" srcOrd="1" destOrd="0" presId="urn:microsoft.com/office/officeart/2005/8/layout/hierarchy1"/>
    <dgm:cxn modelId="{44383A09-ED75-48CB-BB60-F6BD8BB94B81}" type="presParOf" srcId="{82BC4D84-9B5B-4C0E-99E4-E6596ACA6BF1}" destId="{7587D493-8244-4D89-AB9E-681DC9F4DB4F}" srcOrd="1" destOrd="0" presId="urn:microsoft.com/office/officeart/2005/8/layout/hierarchy1"/>
    <dgm:cxn modelId="{316CD3E4-2287-422C-BBE5-656F54642AF2}" type="presParOf" srcId="{7587D493-8244-4D89-AB9E-681DC9F4DB4F}" destId="{43D35E52-B9FC-4787-9C9B-5B6CF47FACDB}" srcOrd="0" destOrd="0" presId="urn:microsoft.com/office/officeart/2005/8/layout/hierarchy1"/>
    <dgm:cxn modelId="{E520FFA2-5199-4971-82C7-840050B5B723}" type="presParOf" srcId="{7587D493-8244-4D89-AB9E-681DC9F4DB4F}" destId="{E8B05C48-5BCE-435D-984D-59490BAC2E40}" srcOrd="1" destOrd="0" presId="urn:microsoft.com/office/officeart/2005/8/layout/hierarchy1"/>
    <dgm:cxn modelId="{F8D947A4-8F2E-4A82-B56B-0892D19AB59D}" type="presParOf" srcId="{E8B05C48-5BCE-435D-984D-59490BAC2E40}" destId="{F0720717-68C6-4E39-A3B1-31A76C51D432}" srcOrd="0" destOrd="0" presId="urn:microsoft.com/office/officeart/2005/8/layout/hierarchy1"/>
    <dgm:cxn modelId="{4A94F5E6-05CA-45F9-9B31-BFCD5ED73111}" type="presParOf" srcId="{F0720717-68C6-4E39-A3B1-31A76C51D432}" destId="{72C7F430-C08E-4F06-BB82-8A93293425A5}" srcOrd="0" destOrd="0" presId="urn:microsoft.com/office/officeart/2005/8/layout/hierarchy1"/>
    <dgm:cxn modelId="{4F35B97C-76C2-4E70-8329-58D4FBD6F587}" type="presParOf" srcId="{F0720717-68C6-4E39-A3B1-31A76C51D432}" destId="{9462EE25-A2BD-4126-A1AA-C850B5FA175F}" srcOrd="1" destOrd="0" presId="urn:microsoft.com/office/officeart/2005/8/layout/hierarchy1"/>
    <dgm:cxn modelId="{375BDF07-367B-4933-AFBF-E9A29007AC3B}" type="presParOf" srcId="{E8B05C48-5BCE-435D-984D-59490BAC2E40}" destId="{7FD99B33-0EBA-4771-A521-748BC2472754}" srcOrd="1" destOrd="0" presId="urn:microsoft.com/office/officeart/2005/8/layout/hierarchy1"/>
    <dgm:cxn modelId="{BA902EDC-C1CD-460F-AA76-B810D01AE0EF}" type="presParOf" srcId="{38C13C03-460F-41DD-BCEB-3DD10DE882A5}" destId="{4283CE94-2765-44AA-8C17-37A279EF25C0}" srcOrd="1" destOrd="0" presId="urn:microsoft.com/office/officeart/2005/8/layout/hierarchy1"/>
    <dgm:cxn modelId="{FDA2A65F-2371-4B3B-BA56-8F0BC0306549}" type="presParOf" srcId="{4283CE94-2765-44AA-8C17-37A279EF25C0}" destId="{B37E51A6-DC13-40EC-A353-340778C70E3A}" srcOrd="0" destOrd="0" presId="urn:microsoft.com/office/officeart/2005/8/layout/hierarchy1"/>
    <dgm:cxn modelId="{474408F9-35F7-409F-A2D4-56C595E6D767}" type="presParOf" srcId="{B37E51A6-DC13-40EC-A353-340778C70E3A}" destId="{44F1C5B0-7450-4171-A492-81EDC4A02AD2}" srcOrd="0" destOrd="0" presId="urn:microsoft.com/office/officeart/2005/8/layout/hierarchy1"/>
    <dgm:cxn modelId="{AF0C4652-1694-4B5C-AB21-188F7EFA6EFC}" type="presParOf" srcId="{B37E51A6-DC13-40EC-A353-340778C70E3A}" destId="{890ECE13-E815-4750-A8AD-6D607423BE1F}" srcOrd="1" destOrd="0" presId="urn:microsoft.com/office/officeart/2005/8/layout/hierarchy1"/>
    <dgm:cxn modelId="{802E71A1-C47E-4687-B8B3-6E7099BB7056}" type="presParOf" srcId="{4283CE94-2765-44AA-8C17-37A279EF25C0}" destId="{FAABE39B-61BF-40AA-80A4-1C7B2D434D62}" srcOrd="1" destOrd="0" presId="urn:microsoft.com/office/officeart/2005/8/layout/hierarchy1"/>
    <dgm:cxn modelId="{1C974413-E766-4FEF-909A-E2E81FB68F09}" type="presParOf" srcId="{38C13C03-460F-41DD-BCEB-3DD10DE882A5}" destId="{FE8B6561-660A-4C57-865F-E493588FF474}" srcOrd="2" destOrd="0" presId="urn:microsoft.com/office/officeart/2005/8/layout/hierarchy1"/>
    <dgm:cxn modelId="{B3AADFC3-F6B3-4838-BE39-1BB42A51D5F2}" type="presParOf" srcId="{FE8B6561-660A-4C57-865F-E493588FF474}" destId="{5A28CF86-BB9D-4837-9F15-0EC03EB50DBB}" srcOrd="0" destOrd="0" presId="urn:microsoft.com/office/officeart/2005/8/layout/hierarchy1"/>
    <dgm:cxn modelId="{D0C0F54A-DCC0-4BFF-89B7-27B71745E03E}" type="presParOf" srcId="{5A28CF86-BB9D-4837-9F15-0EC03EB50DBB}" destId="{25017BA8-C810-4222-9305-0E622F262BBB}" srcOrd="0" destOrd="0" presId="urn:microsoft.com/office/officeart/2005/8/layout/hierarchy1"/>
    <dgm:cxn modelId="{FAD712E4-671B-478A-B5D9-61B7F9C3C2D7}" type="presParOf" srcId="{5A28CF86-BB9D-4837-9F15-0EC03EB50DBB}" destId="{8DE8A266-2EBF-46C5-A582-B02A29EF86A5}" srcOrd="1" destOrd="0" presId="urn:microsoft.com/office/officeart/2005/8/layout/hierarchy1"/>
    <dgm:cxn modelId="{5C0E259E-C19C-4BBE-90F7-E2F79230594B}" type="presParOf" srcId="{FE8B6561-660A-4C57-865F-E493588FF474}" destId="{7C0C266E-1BE1-4A7E-8E12-4DA3227D8ED0}" srcOrd="1" destOrd="0" presId="urn:microsoft.com/office/officeart/2005/8/layout/hierarchy1"/>
    <dgm:cxn modelId="{E94CAEB4-3DEC-4B37-8669-BE9C71154AFD}" type="presParOf" srcId="{38C13C03-460F-41DD-BCEB-3DD10DE882A5}" destId="{EDEC840F-A169-4047-A3F1-A7C0D2F8E796}" srcOrd="3" destOrd="0" presId="urn:microsoft.com/office/officeart/2005/8/layout/hierarchy1"/>
    <dgm:cxn modelId="{6CD93A89-ADBF-4847-9EBD-0DC67C999374}" type="presParOf" srcId="{EDEC840F-A169-4047-A3F1-A7C0D2F8E796}" destId="{B57FA446-2E90-40C0-8DA0-4C6EDBF5FD77}" srcOrd="0" destOrd="0" presId="urn:microsoft.com/office/officeart/2005/8/layout/hierarchy1"/>
    <dgm:cxn modelId="{1F67E005-E7AB-4DAF-A4DD-0D0EFF4EA771}" type="presParOf" srcId="{B57FA446-2E90-40C0-8DA0-4C6EDBF5FD77}" destId="{7ED14B93-ADB0-459A-BFA1-D03D955801B2}" srcOrd="0" destOrd="0" presId="urn:microsoft.com/office/officeart/2005/8/layout/hierarchy1"/>
    <dgm:cxn modelId="{FD83CA7E-2A2C-45AB-822A-1946EE4FD318}" type="presParOf" srcId="{B57FA446-2E90-40C0-8DA0-4C6EDBF5FD77}" destId="{E82B1CB3-02FD-4DD3-8846-B107C91C4ACB}" srcOrd="1" destOrd="0" presId="urn:microsoft.com/office/officeart/2005/8/layout/hierarchy1"/>
    <dgm:cxn modelId="{C300E5C5-DEE6-4F50-A250-0A1BE0462149}" type="presParOf" srcId="{EDEC840F-A169-4047-A3F1-A7C0D2F8E796}" destId="{E1FA8749-7F33-4C36-9B9A-EC4217E5287B}" srcOrd="1" destOrd="0" presId="urn:microsoft.com/office/officeart/2005/8/layout/hierarchy1"/>
    <dgm:cxn modelId="{F1210B2B-7C76-4C47-AADF-8CAE4B34A9EB}" type="presParOf" srcId="{38C13C03-460F-41DD-BCEB-3DD10DE882A5}" destId="{0085B565-B899-496D-B163-B74EA339FE45}" srcOrd="4" destOrd="0" presId="urn:microsoft.com/office/officeart/2005/8/layout/hierarchy1"/>
    <dgm:cxn modelId="{2EB7EB6B-562C-4D34-9D51-77B089CC9F79}" type="presParOf" srcId="{0085B565-B899-496D-B163-B74EA339FE45}" destId="{51E97461-410D-433E-96AB-476203F1BEA0}" srcOrd="0" destOrd="0" presId="urn:microsoft.com/office/officeart/2005/8/layout/hierarchy1"/>
    <dgm:cxn modelId="{D3B96183-11BF-4BF8-8961-2D5AA3CE26E6}" type="presParOf" srcId="{51E97461-410D-433E-96AB-476203F1BEA0}" destId="{E7F43EEB-2920-42BC-B6EC-EDF725967EAC}" srcOrd="0" destOrd="0" presId="urn:microsoft.com/office/officeart/2005/8/layout/hierarchy1"/>
    <dgm:cxn modelId="{A472ECCA-7B23-4137-B9BB-BF8F2D5C3A06}" type="presParOf" srcId="{51E97461-410D-433E-96AB-476203F1BEA0}" destId="{3E041948-2E57-4475-9DC8-5737126BB77D}" srcOrd="1" destOrd="0" presId="urn:microsoft.com/office/officeart/2005/8/layout/hierarchy1"/>
    <dgm:cxn modelId="{939CD8A3-36B4-4E8D-B21A-EE99B9F6757C}" type="presParOf" srcId="{0085B565-B899-496D-B163-B74EA339FE45}" destId="{9EB88FCA-B92A-4D69-AE48-4ED5BFCA1386}"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BFB1E5-09A5-4B4D-BB07-D270BF5D40B8}" type="doc">
      <dgm:prSet loTypeId="urn:microsoft.com/office/officeart/2005/8/layout/default" loCatId="list" qsTypeId="urn:microsoft.com/office/officeart/2005/8/quickstyle/simple4" qsCatId="simple" csTypeId="urn:microsoft.com/office/officeart/2005/8/colors/accent1_1" csCatId="accent1"/>
      <dgm:spPr/>
      <dgm:t>
        <a:bodyPr/>
        <a:lstStyle/>
        <a:p>
          <a:endParaRPr lang="en-US"/>
        </a:p>
      </dgm:t>
    </dgm:pt>
    <dgm:pt modelId="{B0146A72-D8EC-4FAF-A9D4-9F834C5B9C76}">
      <dgm:prSet/>
      <dgm:spPr/>
      <dgm:t>
        <a:bodyPr/>
        <a:lstStyle/>
        <a:p>
          <a:r>
            <a:rPr lang="en-US"/>
            <a:t>Market Steer</a:t>
          </a:r>
        </a:p>
      </dgm:t>
    </dgm:pt>
    <dgm:pt modelId="{E28FF584-98DC-43DC-8E75-2A10999175B2}" type="parTrans" cxnId="{CE6E452F-E3B5-4522-8B08-CC38661BF353}">
      <dgm:prSet/>
      <dgm:spPr/>
      <dgm:t>
        <a:bodyPr/>
        <a:lstStyle/>
        <a:p>
          <a:endParaRPr lang="en-US"/>
        </a:p>
      </dgm:t>
    </dgm:pt>
    <dgm:pt modelId="{E09B22EC-C81D-4087-AE2B-B1C0F7F4A801}" type="sibTrans" cxnId="{CE6E452F-E3B5-4522-8B08-CC38661BF353}">
      <dgm:prSet/>
      <dgm:spPr/>
      <dgm:t>
        <a:bodyPr/>
        <a:lstStyle/>
        <a:p>
          <a:endParaRPr lang="en-US"/>
        </a:p>
      </dgm:t>
    </dgm:pt>
    <dgm:pt modelId="{0B872DC1-157E-4048-90A3-DAE014FD8583}">
      <dgm:prSet/>
      <dgm:spPr/>
      <dgm:t>
        <a:bodyPr/>
        <a:lstStyle/>
        <a:p>
          <a:r>
            <a:rPr lang="en-US"/>
            <a:t>Breeding Heifer</a:t>
          </a:r>
        </a:p>
      </dgm:t>
    </dgm:pt>
    <dgm:pt modelId="{13A22C15-5D08-407A-AC7F-1B051EA03479}" type="parTrans" cxnId="{239B80C4-7B9B-42EF-8124-DD3F4749D28B}">
      <dgm:prSet/>
      <dgm:spPr/>
      <dgm:t>
        <a:bodyPr/>
        <a:lstStyle/>
        <a:p>
          <a:endParaRPr lang="en-US"/>
        </a:p>
      </dgm:t>
    </dgm:pt>
    <dgm:pt modelId="{84DE0347-0536-456E-9152-5442F26830F3}" type="sibTrans" cxnId="{239B80C4-7B9B-42EF-8124-DD3F4749D28B}">
      <dgm:prSet/>
      <dgm:spPr/>
      <dgm:t>
        <a:bodyPr/>
        <a:lstStyle/>
        <a:p>
          <a:endParaRPr lang="en-US"/>
        </a:p>
      </dgm:t>
    </dgm:pt>
    <dgm:pt modelId="{2EAFFC6F-E02B-45AF-ACA6-F72E0D79B1E0}">
      <dgm:prSet/>
      <dgm:spPr/>
      <dgm:t>
        <a:bodyPr/>
        <a:lstStyle/>
        <a:p>
          <a:r>
            <a:rPr lang="en-US"/>
            <a:t>Commercial Heifer</a:t>
          </a:r>
        </a:p>
      </dgm:t>
    </dgm:pt>
    <dgm:pt modelId="{D601D7D3-6418-4EAD-A15F-E5BF4D1B50F1}" type="parTrans" cxnId="{3BF64787-64C4-463C-8F47-DC94304DFD47}">
      <dgm:prSet/>
      <dgm:spPr/>
      <dgm:t>
        <a:bodyPr/>
        <a:lstStyle/>
        <a:p>
          <a:endParaRPr lang="en-US"/>
        </a:p>
      </dgm:t>
    </dgm:pt>
    <dgm:pt modelId="{0CD14EE1-89D8-4B67-900E-73567C319921}" type="sibTrans" cxnId="{3BF64787-64C4-463C-8F47-DC94304DFD47}">
      <dgm:prSet/>
      <dgm:spPr/>
      <dgm:t>
        <a:bodyPr/>
        <a:lstStyle/>
        <a:p>
          <a:endParaRPr lang="en-US"/>
        </a:p>
      </dgm:t>
    </dgm:pt>
    <dgm:pt modelId="{10A70472-1CFB-4010-A01B-B9F9588C1A1A}">
      <dgm:prSet/>
      <dgm:spPr/>
      <dgm:t>
        <a:bodyPr/>
        <a:lstStyle/>
        <a:p>
          <a:r>
            <a:rPr lang="en-US" dirty="0"/>
            <a:t>Pen of 3 Commercial Heifers</a:t>
          </a:r>
        </a:p>
      </dgm:t>
    </dgm:pt>
    <dgm:pt modelId="{66159012-5130-4CD8-992C-0E3C70CF1E33}" type="parTrans" cxnId="{7DB607DF-7E58-45DB-A51C-9F9D34A4DC4D}">
      <dgm:prSet/>
      <dgm:spPr/>
      <dgm:t>
        <a:bodyPr/>
        <a:lstStyle/>
        <a:p>
          <a:endParaRPr lang="en-US"/>
        </a:p>
      </dgm:t>
    </dgm:pt>
    <dgm:pt modelId="{8A741F4D-0319-4088-8DBD-065DFE6D489A}" type="sibTrans" cxnId="{7DB607DF-7E58-45DB-A51C-9F9D34A4DC4D}">
      <dgm:prSet/>
      <dgm:spPr/>
      <dgm:t>
        <a:bodyPr/>
        <a:lstStyle/>
        <a:p>
          <a:endParaRPr lang="en-US"/>
        </a:p>
      </dgm:t>
    </dgm:pt>
    <dgm:pt modelId="{D1845EAB-DFAA-4F5A-BA02-BAA59213DC62}">
      <dgm:prSet/>
      <dgm:spPr/>
      <dgm:t>
        <a:bodyPr/>
        <a:lstStyle/>
        <a:p>
          <a:r>
            <a:rPr lang="en-US"/>
            <a:t>Market Swine</a:t>
          </a:r>
        </a:p>
      </dgm:t>
    </dgm:pt>
    <dgm:pt modelId="{A7219463-D34F-4D96-A5A9-036D65151F12}" type="parTrans" cxnId="{4C17B52A-7A32-4CFC-80F3-381F10B9E032}">
      <dgm:prSet/>
      <dgm:spPr/>
      <dgm:t>
        <a:bodyPr/>
        <a:lstStyle/>
        <a:p>
          <a:endParaRPr lang="en-US"/>
        </a:p>
      </dgm:t>
    </dgm:pt>
    <dgm:pt modelId="{76FFD6B5-FD54-4B42-804B-101D7F3EA439}" type="sibTrans" cxnId="{4C17B52A-7A32-4CFC-80F3-381F10B9E032}">
      <dgm:prSet/>
      <dgm:spPr/>
      <dgm:t>
        <a:bodyPr/>
        <a:lstStyle/>
        <a:p>
          <a:endParaRPr lang="en-US"/>
        </a:p>
      </dgm:t>
    </dgm:pt>
    <dgm:pt modelId="{8C63FC25-027B-4715-8480-754328205D8C}">
      <dgm:prSet/>
      <dgm:spPr/>
      <dgm:t>
        <a:bodyPr/>
        <a:lstStyle/>
        <a:p>
          <a:r>
            <a:rPr lang="en-US"/>
            <a:t>Market Lamb</a:t>
          </a:r>
        </a:p>
      </dgm:t>
    </dgm:pt>
    <dgm:pt modelId="{94E53373-5779-4E68-81BF-528E0A06AADB}" type="parTrans" cxnId="{7C0A3162-7ADE-457A-BE2E-38FF6EEC4730}">
      <dgm:prSet/>
      <dgm:spPr/>
      <dgm:t>
        <a:bodyPr/>
        <a:lstStyle/>
        <a:p>
          <a:endParaRPr lang="en-US"/>
        </a:p>
      </dgm:t>
    </dgm:pt>
    <dgm:pt modelId="{B497D6BD-8CBB-44F2-BC6E-DBB470C467A6}" type="sibTrans" cxnId="{7C0A3162-7ADE-457A-BE2E-38FF6EEC4730}">
      <dgm:prSet/>
      <dgm:spPr/>
      <dgm:t>
        <a:bodyPr/>
        <a:lstStyle/>
        <a:p>
          <a:endParaRPr lang="en-US"/>
        </a:p>
      </dgm:t>
    </dgm:pt>
    <dgm:pt modelId="{4E2FB2A5-1D42-4990-B934-146600F177D7}">
      <dgm:prSet/>
      <dgm:spPr/>
      <dgm:t>
        <a:bodyPr/>
        <a:lstStyle/>
        <a:p>
          <a:r>
            <a:rPr lang="en-US"/>
            <a:t>Market Goat</a:t>
          </a:r>
        </a:p>
      </dgm:t>
    </dgm:pt>
    <dgm:pt modelId="{D666EE29-97CF-49BA-BCD2-CBC52E21797E}" type="parTrans" cxnId="{2C1E1A35-CB15-45CB-91C8-2AF84E0D36DE}">
      <dgm:prSet/>
      <dgm:spPr/>
      <dgm:t>
        <a:bodyPr/>
        <a:lstStyle/>
        <a:p>
          <a:endParaRPr lang="en-US"/>
        </a:p>
      </dgm:t>
    </dgm:pt>
    <dgm:pt modelId="{72D56798-5025-46F5-BF17-324BA7F837A5}" type="sibTrans" cxnId="{2C1E1A35-CB15-45CB-91C8-2AF84E0D36DE}">
      <dgm:prSet/>
      <dgm:spPr/>
      <dgm:t>
        <a:bodyPr/>
        <a:lstStyle/>
        <a:p>
          <a:endParaRPr lang="en-US"/>
        </a:p>
      </dgm:t>
    </dgm:pt>
    <dgm:pt modelId="{51B08B79-0A07-48F2-A070-424A68DB9A85}">
      <dgm:prSet/>
      <dgm:spPr/>
      <dgm:t>
        <a:bodyPr/>
        <a:lstStyle/>
        <a:p>
          <a:r>
            <a:rPr lang="en-US"/>
            <a:t>Market Broilers and Turkeys</a:t>
          </a:r>
        </a:p>
      </dgm:t>
    </dgm:pt>
    <dgm:pt modelId="{71A35C5C-4D63-4B16-A050-EF4F9C04BF5E}" type="parTrans" cxnId="{17D423BF-D2E8-4FE1-AB06-C78D51C9AD42}">
      <dgm:prSet/>
      <dgm:spPr/>
      <dgm:t>
        <a:bodyPr/>
        <a:lstStyle/>
        <a:p>
          <a:endParaRPr lang="en-US"/>
        </a:p>
      </dgm:t>
    </dgm:pt>
    <dgm:pt modelId="{D7F99E22-1933-4D02-9050-87C234046DF8}" type="sibTrans" cxnId="{17D423BF-D2E8-4FE1-AB06-C78D51C9AD42}">
      <dgm:prSet/>
      <dgm:spPr/>
      <dgm:t>
        <a:bodyPr/>
        <a:lstStyle/>
        <a:p>
          <a:endParaRPr lang="en-US"/>
        </a:p>
      </dgm:t>
    </dgm:pt>
    <dgm:pt modelId="{CBA1CBBA-C1DB-4DBC-BC67-3DC4319F5E7B}">
      <dgm:prSet/>
      <dgm:spPr/>
      <dgm:t>
        <a:bodyPr/>
        <a:lstStyle/>
        <a:p>
          <a:r>
            <a:rPr lang="en-US" dirty="0"/>
            <a:t>Single or Pen of 3 Rabbits</a:t>
          </a:r>
        </a:p>
      </dgm:t>
    </dgm:pt>
    <dgm:pt modelId="{CF1F3A7F-3C75-492C-874A-22BCF819E940}" type="parTrans" cxnId="{57A2813C-54B3-409D-B7FC-150E5AD7585E}">
      <dgm:prSet/>
      <dgm:spPr/>
      <dgm:t>
        <a:bodyPr/>
        <a:lstStyle/>
        <a:p>
          <a:endParaRPr lang="en-US"/>
        </a:p>
      </dgm:t>
    </dgm:pt>
    <dgm:pt modelId="{4965DB40-8B13-42C8-8460-FF35B82CE0C6}" type="sibTrans" cxnId="{57A2813C-54B3-409D-B7FC-150E5AD7585E}">
      <dgm:prSet/>
      <dgm:spPr/>
      <dgm:t>
        <a:bodyPr/>
        <a:lstStyle/>
        <a:p>
          <a:endParaRPr lang="en-US"/>
        </a:p>
      </dgm:t>
    </dgm:pt>
    <dgm:pt modelId="{17962834-604D-46EF-97C5-B81157E76F0F}" type="pres">
      <dgm:prSet presAssocID="{E1BFB1E5-09A5-4B4D-BB07-D270BF5D40B8}" presName="diagram" presStyleCnt="0">
        <dgm:presLayoutVars>
          <dgm:dir/>
          <dgm:resizeHandles val="exact"/>
        </dgm:presLayoutVars>
      </dgm:prSet>
      <dgm:spPr/>
    </dgm:pt>
    <dgm:pt modelId="{EEC14848-9221-4BBA-AC10-ECEFE898171A}" type="pres">
      <dgm:prSet presAssocID="{B0146A72-D8EC-4FAF-A9D4-9F834C5B9C76}" presName="node" presStyleLbl="node1" presStyleIdx="0" presStyleCnt="9">
        <dgm:presLayoutVars>
          <dgm:bulletEnabled val="1"/>
        </dgm:presLayoutVars>
      </dgm:prSet>
      <dgm:spPr/>
    </dgm:pt>
    <dgm:pt modelId="{2C0D23E0-A3CC-47AB-A5B1-0B2FFE5BA20C}" type="pres">
      <dgm:prSet presAssocID="{E09B22EC-C81D-4087-AE2B-B1C0F7F4A801}" presName="sibTrans" presStyleCnt="0"/>
      <dgm:spPr/>
    </dgm:pt>
    <dgm:pt modelId="{E8531330-19AA-409C-B2AC-BED49F18E5A8}" type="pres">
      <dgm:prSet presAssocID="{0B872DC1-157E-4048-90A3-DAE014FD8583}" presName="node" presStyleLbl="node1" presStyleIdx="1" presStyleCnt="9">
        <dgm:presLayoutVars>
          <dgm:bulletEnabled val="1"/>
        </dgm:presLayoutVars>
      </dgm:prSet>
      <dgm:spPr/>
    </dgm:pt>
    <dgm:pt modelId="{6571893E-9FCC-4F2D-9B91-E72C4EDCD470}" type="pres">
      <dgm:prSet presAssocID="{84DE0347-0536-456E-9152-5442F26830F3}" presName="sibTrans" presStyleCnt="0"/>
      <dgm:spPr/>
    </dgm:pt>
    <dgm:pt modelId="{367A99A3-5856-4C83-B43E-836D50AA9EC8}" type="pres">
      <dgm:prSet presAssocID="{2EAFFC6F-E02B-45AF-ACA6-F72E0D79B1E0}" presName="node" presStyleLbl="node1" presStyleIdx="2" presStyleCnt="9">
        <dgm:presLayoutVars>
          <dgm:bulletEnabled val="1"/>
        </dgm:presLayoutVars>
      </dgm:prSet>
      <dgm:spPr/>
    </dgm:pt>
    <dgm:pt modelId="{97C9F3D7-C305-4932-8BA5-87F93C73E0B6}" type="pres">
      <dgm:prSet presAssocID="{0CD14EE1-89D8-4B67-900E-73567C319921}" presName="sibTrans" presStyleCnt="0"/>
      <dgm:spPr/>
    </dgm:pt>
    <dgm:pt modelId="{1C4E5EA5-367E-4647-8B4E-ADC1866228E0}" type="pres">
      <dgm:prSet presAssocID="{10A70472-1CFB-4010-A01B-B9F9588C1A1A}" presName="node" presStyleLbl="node1" presStyleIdx="3" presStyleCnt="9">
        <dgm:presLayoutVars>
          <dgm:bulletEnabled val="1"/>
        </dgm:presLayoutVars>
      </dgm:prSet>
      <dgm:spPr/>
    </dgm:pt>
    <dgm:pt modelId="{DF223AB7-DB1B-4098-B7E2-29463B5C0839}" type="pres">
      <dgm:prSet presAssocID="{8A741F4D-0319-4088-8DBD-065DFE6D489A}" presName="sibTrans" presStyleCnt="0"/>
      <dgm:spPr/>
    </dgm:pt>
    <dgm:pt modelId="{71C56B0F-329D-47E0-B20C-A60C95CBB4BB}" type="pres">
      <dgm:prSet presAssocID="{D1845EAB-DFAA-4F5A-BA02-BAA59213DC62}" presName="node" presStyleLbl="node1" presStyleIdx="4" presStyleCnt="9">
        <dgm:presLayoutVars>
          <dgm:bulletEnabled val="1"/>
        </dgm:presLayoutVars>
      </dgm:prSet>
      <dgm:spPr/>
    </dgm:pt>
    <dgm:pt modelId="{439F2FEC-3946-4EBA-B944-851C749E3DAF}" type="pres">
      <dgm:prSet presAssocID="{76FFD6B5-FD54-4B42-804B-101D7F3EA439}" presName="sibTrans" presStyleCnt="0"/>
      <dgm:spPr/>
    </dgm:pt>
    <dgm:pt modelId="{F7FB14D6-4DBC-4299-89FE-20C03EC8B5A6}" type="pres">
      <dgm:prSet presAssocID="{8C63FC25-027B-4715-8480-754328205D8C}" presName="node" presStyleLbl="node1" presStyleIdx="5" presStyleCnt="9">
        <dgm:presLayoutVars>
          <dgm:bulletEnabled val="1"/>
        </dgm:presLayoutVars>
      </dgm:prSet>
      <dgm:spPr/>
    </dgm:pt>
    <dgm:pt modelId="{94B60CB1-3B10-4D48-A147-8A4674280EC9}" type="pres">
      <dgm:prSet presAssocID="{B497D6BD-8CBB-44F2-BC6E-DBB470C467A6}" presName="sibTrans" presStyleCnt="0"/>
      <dgm:spPr/>
    </dgm:pt>
    <dgm:pt modelId="{C47D3A2D-E94A-49C8-B7DB-CFEB98220AC0}" type="pres">
      <dgm:prSet presAssocID="{4E2FB2A5-1D42-4990-B934-146600F177D7}" presName="node" presStyleLbl="node1" presStyleIdx="6" presStyleCnt="9">
        <dgm:presLayoutVars>
          <dgm:bulletEnabled val="1"/>
        </dgm:presLayoutVars>
      </dgm:prSet>
      <dgm:spPr/>
    </dgm:pt>
    <dgm:pt modelId="{B8653FAF-8D8B-4079-BBA3-361F9E6A6D13}" type="pres">
      <dgm:prSet presAssocID="{72D56798-5025-46F5-BF17-324BA7F837A5}" presName="sibTrans" presStyleCnt="0"/>
      <dgm:spPr/>
    </dgm:pt>
    <dgm:pt modelId="{A2B359E7-75A8-4C45-8C1C-10B26393BB03}" type="pres">
      <dgm:prSet presAssocID="{51B08B79-0A07-48F2-A070-424A68DB9A85}" presName="node" presStyleLbl="node1" presStyleIdx="7" presStyleCnt="9">
        <dgm:presLayoutVars>
          <dgm:bulletEnabled val="1"/>
        </dgm:presLayoutVars>
      </dgm:prSet>
      <dgm:spPr/>
    </dgm:pt>
    <dgm:pt modelId="{7D818095-9B7A-4A48-87D1-143C7CFE45B9}" type="pres">
      <dgm:prSet presAssocID="{D7F99E22-1933-4D02-9050-87C234046DF8}" presName="sibTrans" presStyleCnt="0"/>
      <dgm:spPr/>
    </dgm:pt>
    <dgm:pt modelId="{5C5372A2-8B1A-421A-939E-2EB94BFBCED5}" type="pres">
      <dgm:prSet presAssocID="{CBA1CBBA-C1DB-4DBC-BC67-3DC4319F5E7B}" presName="node" presStyleLbl="node1" presStyleIdx="8" presStyleCnt="9">
        <dgm:presLayoutVars>
          <dgm:bulletEnabled val="1"/>
        </dgm:presLayoutVars>
      </dgm:prSet>
      <dgm:spPr/>
    </dgm:pt>
  </dgm:ptLst>
  <dgm:cxnLst>
    <dgm:cxn modelId="{95675722-647C-43FF-9382-CABCBF12A985}" type="presOf" srcId="{4E2FB2A5-1D42-4990-B934-146600F177D7}" destId="{C47D3A2D-E94A-49C8-B7DB-CFEB98220AC0}" srcOrd="0" destOrd="0" presId="urn:microsoft.com/office/officeart/2005/8/layout/default"/>
    <dgm:cxn modelId="{4C17B52A-7A32-4CFC-80F3-381F10B9E032}" srcId="{E1BFB1E5-09A5-4B4D-BB07-D270BF5D40B8}" destId="{D1845EAB-DFAA-4F5A-BA02-BAA59213DC62}" srcOrd="4" destOrd="0" parTransId="{A7219463-D34F-4D96-A5A9-036D65151F12}" sibTransId="{76FFD6B5-FD54-4B42-804B-101D7F3EA439}"/>
    <dgm:cxn modelId="{CE6E452F-E3B5-4522-8B08-CC38661BF353}" srcId="{E1BFB1E5-09A5-4B4D-BB07-D270BF5D40B8}" destId="{B0146A72-D8EC-4FAF-A9D4-9F834C5B9C76}" srcOrd="0" destOrd="0" parTransId="{E28FF584-98DC-43DC-8E75-2A10999175B2}" sibTransId="{E09B22EC-C81D-4087-AE2B-B1C0F7F4A801}"/>
    <dgm:cxn modelId="{8BD4D42F-130B-430E-A527-72F4B21658E9}" type="presOf" srcId="{0B872DC1-157E-4048-90A3-DAE014FD8583}" destId="{E8531330-19AA-409C-B2AC-BED49F18E5A8}" srcOrd="0" destOrd="0" presId="urn:microsoft.com/office/officeart/2005/8/layout/default"/>
    <dgm:cxn modelId="{2C1E1A35-CB15-45CB-91C8-2AF84E0D36DE}" srcId="{E1BFB1E5-09A5-4B4D-BB07-D270BF5D40B8}" destId="{4E2FB2A5-1D42-4990-B934-146600F177D7}" srcOrd="6" destOrd="0" parTransId="{D666EE29-97CF-49BA-BCD2-CBC52E21797E}" sibTransId="{72D56798-5025-46F5-BF17-324BA7F837A5}"/>
    <dgm:cxn modelId="{57A2813C-54B3-409D-B7FC-150E5AD7585E}" srcId="{E1BFB1E5-09A5-4B4D-BB07-D270BF5D40B8}" destId="{CBA1CBBA-C1DB-4DBC-BC67-3DC4319F5E7B}" srcOrd="8" destOrd="0" parTransId="{CF1F3A7F-3C75-492C-874A-22BCF819E940}" sibTransId="{4965DB40-8B13-42C8-8460-FF35B82CE0C6}"/>
    <dgm:cxn modelId="{9FA8923C-B1D8-4ABF-90E4-5554C8D4E622}" type="presOf" srcId="{51B08B79-0A07-48F2-A070-424A68DB9A85}" destId="{A2B359E7-75A8-4C45-8C1C-10B26393BB03}" srcOrd="0" destOrd="0" presId="urn:microsoft.com/office/officeart/2005/8/layout/default"/>
    <dgm:cxn modelId="{E645743D-F8B4-4CD4-8D53-F81F89EC2B8D}" type="presOf" srcId="{2EAFFC6F-E02B-45AF-ACA6-F72E0D79B1E0}" destId="{367A99A3-5856-4C83-B43E-836D50AA9EC8}" srcOrd="0" destOrd="0" presId="urn:microsoft.com/office/officeart/2005/8/layout/default"/>
    <dgm:cxn modelId="{7C0A3162-7ADE-457A-BE2E-38FF6EEC4730}" srcId="{E1BFB1E5-09A5-4B4D-BB07-D270BF5D40B8}" destId="{8C63FC25-027B-4715-8480-754328205D8C}" srcOrd="5" destOrd="0" parTransId="{94E53373-5779-4E68-81BF-528E0A06AADB}" sibTransId="{B497D6BD-8CBB-44F2-BC6E-DBB470C467A6}"/>
    <dgm:cxn modelId="{497B7D67-996D-4CF0-A71E-F34B7D26F248}" type="presOf" srcId="{CBA1CBBA-C1DB-4DBC-BC67-3DC4319F5E7B}" destId="{5C5372A2-8B1A-421A-939E-2EB94BFBCED5}" srcOrd="0" destOrd="0" presId="urn:microsoft.com/office/officeart/2005/8/layout/default"/>
    <dgm:cxn modelId="{0AD5226A-35AF-4569-8CB3-5C73DB851AB3}" type="presOf" srcId="{10A70472-1CFB-4010-A01B-B9F9588C1A1A}" destId="{1C4E5EA5-367E-4647-8B4E-ADC1866228E0}" srcOrd="0" destOrd="0" presId="urn:microsoft.com/office/officeart/2005/8/layout/default"/>
    <dgm:cxn modelId="{804F316A-F1A4-4F28-8162-0B99851AC286}" type="presOf" srcId="{B0146A72-D8EC-4FAF-A9D4-9F834C5B9C76}" destId="{EEC14848-9221-4BBA-AC10-ECEFE898171A}" srcOrd="0" destOrd="0" presId="urn:microsoft.com/office/officeart/2005/8/layout/default"/>
    <dgm:cxn modelId="{CC04DE4E-57E3-4E18-B3CD-D0F0124B862B}" type="presOf" srcId="{E1BFB1E5-09A5-4B4D-BB07-D270BF5D40B8}" destId="{17962834-604D-46EF-97C5-B81157E76F0F}" srcOrd="0" destOrd="0" presId="urn:microsoft.com/office/officeart/2005/8/layout/default"/>
    <dgm:cxn modelId="{3BF64787-64C4-463C-8F47-DC94304DFD47}" srcId="{E1BFB1E5-09A5-4B4D-BB07-D270BF5D40B8}" destId="{2EAFFC6F-E02B-45AF-ACA6-F72E0D79B1E0}" srcOrd="2" destOrd="0" parTransId="{D601D7D3-6418-4EAD-A15F-E5BF4D1B50F1}" sibTransId="{0CD14EE1-89D8-4B67-900E-73567C319921}"/>
    <dgm:cxn modelId="{0DA38B9D-8780-4F04-9E39-E69951D40C73}" type="presOf" srcId="{8C63FC25-027B-4715-8480-754328205D8C}" destId="{F7FB14D6-4DBC-4299-89FE-20C03EC8B5A6}" srcOrd="0" destOrd="0" presId="urn:microsoft.com/office/officeart/2005/8/layout/default"/>
    <dgm:cxn modelId="{6C8E32AF-9B43-4CDD-A993-116779E104C1}" type="presOf" srcId="{D1845EAB-DFAA-4F5A-BA02-BAA59213DC62}" destId="{71C56B0F-329D-47E0-B20C-A60C95CBB4BB}" srcOrd="0" destOrd="0" presId="urn:microsoft.com/office/officeart/2005/8/layout/default"/>
    <dgm:cxn modelId="{17D423BF-D2E8-4FE1-AB06-C78D51C9AD42}" srcId="{E1BFB1E5-09A5-4B4D-BB07-D270BF5D40B8}" destId="{51B08B79-0A07-48F2-A070-424A68DB9A85}" srcOrd="7" destOrd="0" parTransId="{71A35C5C-4D63-4B16-A050-EF4F9C04BF5E}" sibTransId="{D7F99E22-1933-4D02-9050-87C234046DF8}"/>
    <dgm:cxn modelId="{239B80C4-7B9B-42EF-8124-DD3F4749D28B}" srcId="{E1BFB1E5-09A5-4B4D-BB07-D270BF5D40B8}" destId="{0B872DC1-157E-4048-90A3-DAE014FD8583}" srcOrd="1" destOrd="0" parTransId="{13A22C15-5D08-407A-AC7F-1B051EA03479}" sibTransId="{84DE0347-0536-456E-9152-5442F26830F3}"/>
    <dgm:cxn modelId="{7DB607DF-7E58-45DB-A51C-9F9D34A4DC4D}" srcId="{E1BFB1E5-09A5-4B4D-BB07-D270BF5D40B8}" destId="{10A70472-1CFB-4010-A01B-B9F9588C1A1A}" srcOrd="3" destOrd="0" parTransId="{66159012-5130-4CD8-992C-0E3C70CF1E33}" sibTransId="{8A741F4D-0319-4088-8DBD-065DFE6D489A}"/>
    <dgm:cxn modelId="{64EBFEA5-D45C-4413-AFF9-C9145608AA71}" type="presParOf" srcId="{17962834-604D-46EF-97C5-B81157E76F0F}" destId="{EEC14848-9221-4BBA-AC10-ECEFE898171A}" srcOrd="0" destOrd="0" presId="urn:microsoft.com/office/officeart/2005/8/layout/default"/>
    <dgm:cxn modelId="{B82C177F-CCEA-4A2A-940F-60FF88ACE921}" type="presParOf" srcId="{17962834-604D-46EF-97C5-B81157E76F0F}" destId="{2C0D23E0-A3CC-47AB-A5B1-0B2FFE5BA20C}" srcOrd="1" destOrd="0" presId="urn:microsoft.com/office/officeart/2005/8/layout/default"/>
    <dgm:cxn modelId="{A7706E4E-CEDA-4700-8925-D349CEF48D32}" type="presParOf" srcId="{17962834-604D-46EF-97C5-B81157E76F0F}" destId="{E8531330-19AA-409C-B2AC-BED49F18E5A8}" srcOrd="2" destOrd="0" presId="urn:microsoft.com/office/officeart/2005/8/layout/default"/>
    <dgm:cxn modelId="{DE110626-81A1-4359-BD34-7C45D7298AD7}" type="presParOf" srcId="{17962834-604D-46EF-97C5-B81157E76F0F}" destId="{6571893E-9FCC-4F2D-9B91-E72C4EDCD470}" srcOrd="3" destOrd="0" presId="urn:microsoft.com/office/officeart/2005/8/layout/default"/>
    <dgm:cxn modelId="{0C436F7C-0F12-4E1D-94F0-B188171F92E9}" type="presParOf" srcId="{17962834-604D-46EF-97C5-B81157E76F0F}" destId="{367A99A3-5856-4C83-B43E-836D50AA9EC8}" srcOrd="4" destOrd="0" presId="urn:microsoft.com/office/officeart/2005/8/layout/default"/>
    <dgm:cxn modelId="{E989EB1D-FEBF-439E-9712-9031CAB871C1}" type="presParOf" srcId="{17962834-604D-46EF-97C5-B81157E76F0F}" destId="{97C9F3D7-C305-4932-8BA5-87F93C73E0B6}" srcOrd="5" destOrd="0" presId="urn:microsoft.com/office/officeart/2005/8/layout/default"/>
    <dgm:cxn modelId="{DAB71DA0-E339-4C74-A468-D5868CF7830F}" type="presParOf" srcId="{17962834-604D-46EF-97C5-B81157E76F0F}" destId="{1C4E5EA5-367E-4647-8B4E-ADC1866228E0}" srcOrd="6" destOrd="0" presId="urn:microsoft.com/office/officeart/2005/8/layout/default"/>
    <dgm:cxn modelId="{EB2EE80C-4712-4DF3-8F6A-B1A126E83AA2}" type="presParOf" srcId="{17962834-604D-46EF-97C5-B81157E76F0F}" destId="{DF223AB7-DB1B-4098-B7E2-29463B5C0839}" srcOrd="7" destOrd="0" presId="urn:microsoft.com/office/officeart/2005/8/layout/default"/>
    <dgm:cxn modelId="{4B359D1C-98B5-478E-9FB7-A6B563A785D8}" type="presParOf" srcId="{17962834-604D-46EF-97C5-B81157E76F0F}" destId="{71C56B0F-329D-47E0-B20C-A60C95CBB4BB}" srcOrd="8" destOrd="0" presId="urn:microsoft.com/office/officeart/2005/8/layout/default"/>
    <dgm:cxn modelId="{42057540-822D-42C9-9BFE-848044B29C89}" type="presParOf" srcId="{17962834-604D-46EF-97C5-B81157E76F0F}" destId="{439F2FEC-3946-4EBA-B944-851C749E3DAF}" srcOrd="9" destOrd="0" presId="urn:microsoft.com/office/officeart/2005/8/layout/default"/>
    <dgm:cxn modelId="{2F99B561-083D-4A26-851E-F4780FD44930}" type="presParOf" srcId="{17962834-604D-46EF-97C5-B81157E76F0F}" destId="{F7FB14D6-4DBC-4299-89FE-20C03EC8B5A6}" srcOrd="10" destOrd="0" presId="urn:microsoft.com/office/officeart/2005/8/layout/default"/>
    <dgm:cxn modelId="{6BF108B8-10AE-4B62-8047-342198F941A0}" type="presParOf" srcId="{17962834-604D-46EF-97C5-B81157E76F0F}" destId="{94B60CB1-3B10-4D48-A147-8A4674280EC9}" srcOrd="11" destOrd="0" presId="urn:microsoft.com/office/officeart/2005/8/layout/default"/>
    <dgm:cxn modelId="{82EC97AF-F05E-45CE-A4EB-CDB3A91AB3D2}" type="presParOf" srcId="{17962834-604D-46EF-97C5-B81157E76F0F}" destId="{C47D3A2D-E94A-49C8-B7DB-CFEB98220AC0}" srcOrd="12" destOrd="0" presId="urn:microsoft.com/office/officeart/2005/8/layout/default"/>
    <dgm:cxn modelId="{A046B02A-8E14-495B-8956-564393505B11}" type="presParOf" srcId="{17962834-604D-46EF-97C5-B81157E76F0F}" destId="{B8653FAF-8D8B-4079-BBA3-361F9E6A6D13}" srcOrd="13" destOrd="0" presId="urn:microsoft.com/office/officeart/2005/8/layout/default"/>
    <dgm:cxn modelId="{03237641-AAE0-4777-B574-24602A5171C7}" type="presParOf" srcId="{17962834-604D-46EF-97C5-B81157E76F0F}" destId="{A2B359E7-75A8-4C45-8C1C-10B26393BB03}" srcOrd="14" destOrd="0" presId="urn:microsoft.com/office/officeart/2005/8/layout/default"/>
    <dgm:cxn modelId="{C3B2BD55-F4D5-4F72-91B0-F3771A84CB12}" type="presParOf" srcId="{17962834-604D-46EF-97C5-B81157E76F0F}" destId="{7D818095-9B7A-4A48-87D1-143C7CFE45B9}" srcOrd="15" destOrd="0" presId="urn:microsoft.com/office/officeart/2005/8/layout/default"/>
    <dgm:cxn modelId="{AE1ABA18-6129-46BF-B33A-BEEA17670870}" type="presParOf" srcId="{17962834-604D-46EF-97C5-B81157E76F0F}" destId="{5C5372A2-8B1A-421A-939E-2EB94BFBCED5}"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D35E52-B9FC-4787-9C9B-5B6CF47FACDB}">
      <dsp:nvSpPr>
        <dsp:cNvPr id="0" name=""/>
        <dsp:cNvSpPr/>
      </dsp:nvSpPr>
      <dsp:spPr>
        <a:xfrm>
          <a:off x="822702" y="2990162"/>
          <a:ext cx="91440" cy="503067"/>
        </a:xfrm>
        <a:custGeom>
          <a:avLst/>
          <a:gdLst/>
          <a:ahLst/>
          <a:cxnLst/>
          <a:rect l="0" t="0" r="0" b="0"/>
          <a:pathLst>
            <a:path>
              <a:moveTo>
                <a:pt x="45720" y="0"/>
              </a:moveTo>
              <a:lnTo>
                <a:pt x="45720" y="503067"/>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FE116BA-9B0D-48AB-80D8-72069116EFFC}">
      <dsp:nvSpPr>
        <dsp:cNvPr id="0" name=""/>
        <dsp:cNvSpPr/>
      </dsp:nvSpPr>
      <dsp:spPr>
        <a:xfrm>
          <a:off x="3549" y="1891774"/>
          <a:ext cx="1729744" cy="1098387"/>
        </a:xfrm>
        <a:prstGeom prst="roundRect">
          <a:avLst>
            <a:gd name="adj" fmla="val 10000"/>
          </a:avLst>
        </a:prstGeom>
        <a:solidFill>
          <a:schemeClr val="accent1">
            <a:hueOff val="0"/>
            <a:satOff val="0"/>
            <a:lumOff val="0"/>
            <a:alphaOff val="0"/>
          </a:schemeClr>
        </a:solidFill>
        <a:ln>
          <a:noFill/>
        </a:ln>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accent1">
              <a:hueOff val="0"/>
              <a:satOff val="0"/>
              <a:lumOff val="0"/>
              <a:alphaOff val="0"/>
              <a:shade val="35000"/>
              <a:satMod val="130000"/>
            </a:schemeClr>
          </a:contourClr>
        </a:sp3d>
      </dsp:spPr>
      <dsp:style>
        <a:lnRef idx="0">
          <a:scrgbClr r="0" g="0" b="0"/>
        </a:lnRef>
        <a:fillRef idx="3">
          <a:scrgbClr r="0" g="0" b="0"/>
        </a:fillRef>
        <a:effectRef idx="2">
          <a:scrgbClr r="0" g="0" b="0"/>
        </a:effectRef>
        <a:fontRef idx="minor">
          <a:schemeClr val="lt1"/>
        </a:fontRef>
      </dsp:style>
    </dsp:sp>
    <dsp:sp modelId="{B0738240-C979-45CE-B5E9-A1FE1235002F}">
      <dsp:nvSpPr>
        <dsp:cNvPr id="0" name=""/>
        <dsp:cNvSpPr/>
      </dsp:nvSpPr>
      <dsp:spPr>
        <a:xfrm>
          <a:off x="195743" y="2074358"/>
          <a:ext cx="1729744" cy="109838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defRPr b="1"/>
          </a:pPr>
          <a:r>
            <a:rPr lang="en-US" sz="1300" b="0" i="0" kern="1200" baseline="0" dirty="0"/>
            <a:t>If stalled in the barn, must have a signed barn contract turned in and stall fee(s) paid</a:t>
          </a:r>
          <a:endParaRPr lang="en-US" sz="1300" kern="1200" dirty="0"/>
        </a:p>
      </dsp:txBody>
      <dsp:txXfrm>
        <a:off x="227914" y="2106529"/>
        <a:ext cx="1665402" cy="1034045"/>
      </dsp:txXfrm>
    </dsp:sp>
    <dsp:sp modelId="{72C7F430-C08E-4F06-BB82-8A93293425A5}">
      <dsp:nvSpPr>
        <dsp:cNvPr id="0" name=""/>
        <dsp:cNvSpPr/>
      </dsp:nvSpPr>
      <dsp:spPr>
        <a:xfrm>
          <a:off x="3549" y="3493229"/>
          <a:ext cx="1729744" cy="1098387"/>
        </a:xfrm>
        <a:prstGeom prst="roundRect">
          <a:avLst>
            <a:gd name="adj" fmla="val 10000"/>
          </a:avLst>
        </a:prstGeom>
        <a:solidFill>
          <a:schemeClr val="accent1">
            <a:hueOff val="0"/>
            <a:satOff val="0"/>
            <a:lumOff val="0"/>
            <a:alphaOff val="0"/>
          </a:schemeClr>
        </a:solidFill>
        <a:ln>
          <a:noFill/>
        </a:ln>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accent1">
              <a:hueOff val="0"/>
              <a:satOff val="0"/>
              <a:lumOff val="0"/>
              <a:alphaOff val="0"/>
              <a:shade val="35000"/>
              <a:satMod val="130000"/>
            </a:schemeClr>
          </a:contourClr>
        </a:sp3d>
      </dsp:spPr>
      <dsp:style>
        <a:lnRef idx="0">
          <a:scrgbClr r="0" g="0" b="0"/>
        </a:lnRef>
        <a:fillRef idx="3">
          <a:scrgbClr r="0" g="0" b="0"/>
        </a:fillRef>
        <a:effectRef idx="2">
          <a:scrgbClr r="0" g="0" b="0"/>
        </a:effectRef>
        <a:fontRef idx="minor">
          <a:schemeClr val="lt1"/>
        </a:fontRef>
      </dsp:style>
    </dsp:sp>
    <dsp:sp modelId="{9462EE25-A2BD-4126-A1AA-C850B5FA175F}">
      <dsp:nvSpPr>
        <dsp:cNvPr id="0" name=""/>
        <dsp:cNvSpPr/>
      </dsp:nvSpPr>
      <dsp:spPr>
        <a:xfrm>
          <a:off x="195743" y="3675813"/>
          <a:ext cx="1729744" cy="109838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i="0" kern="1200"/>
            <a:t>Can be paid through RevTrak</a:t>
          </a:r>
          <a:endParaRPr lang="en-US" sz="1300" kern="1200"/>
        </a:p>
      </dsp:txBody>
      <dsp:txXfrm>
        <a:off x="227914" y="3707984"/>
        <a:ext cx="1665402" cy="1034045"/>
      </dsp:txXfrm>
    </dsp:sp>
    <dsp:sp modelId="{44F1C5B0-7450-4171-A492-81EDC4A02AD2}">
      <dsp:nvSpPr>
        <dsp:cNvPr id="0" name=""/>
        <dsp:cNvSpPr/>
      </dsp:nvSpPr>
      <dsp:spPr>
        <a:xfrm>
          <a:off x="2117682" y="1891774"/>
          <a:ext cx="1729744" cy="1098387"/>
        </a:xfrm>
        <a:prstGeom prst="roundRect">
          <a:avLst>
            <a:gd name="adj" fmla="val 10000"/>
          </a:avLst>
        </a:prstGeom>
        <a:solidFill>
          <a:schemeClr val="accent1">
            <a:hueOff val="0"/>
            <a:satOff val="0"/>
            <a:lumOff val="0"/>
            <a:alphaOff val="0"/>
          </a:schemeClr>
        </a:solidFill>
        <a:ln>
          <a:noFill/>
        </a:ln>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accent1">
              <a:hueOff val="0"/>
              <a:satOff val="0"/>
              <a:lumOff val="0"/>
              <a:alphaOff val="0"/>
              <a:shade val="35000"/>
              <a:satMod val="130000"/>
            </a:schemeClr>
          </a:contourClr>
        </a:sp3d>
      </dsp:spPr>
      <dsp:style>
        <a:lnRef idx="0">
          <a:scrgbClr r="0" g="0" b="0"/>
        </a:lnRef>
        <a:fillRef idx="3">
          <a:scrgbClr r="0" g="0" b="0"/>
        </a:fillRef>
        <a:effectRef idx="2">
          <a:scrgbClr r="0" g="0" b="0"/>
        </a:effectRef>
        <a:fontRef idx="minor">
          <a:schemeClr val="lt1"/>
        </a:fontRef>
      </dsp:style>
    </dsp:sp>
    <dsp:sp modelId="{890ECE13-E815-4750-A8AD-6D607423BE1F}">
      <dsp:nvSpPr>
        <dsp:cNvPr id="0" name=""/>
        <dsp:cNvSpPr/>
      </dsp:nvSpPr>
      <dsp:spPr>
        <a:xfrm>
          <a:off x="2309876" y="2074358"/>
          <a:ext cx="1729744" cy="109838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defRPr b="1"/>
          </a:pPr>
          <a:r>
            <a:rPr lang="en-US" sz="1300" b="0" i="0" kern="1200" baseline="0" dirty="0"/>
            <a:t>Attend Chapter Meetings </a:t>
          </a:r>
          <a:endParaRPr lang="en-US" sz="1300" kern="1200" dirty="0"/>
        </a:p>
      </dsp:txBody>
      <dsp:txXfrm>
        <a:off x="2342047" y="2106529"/>
        <a:ext cx="1665402" cy="1034045"/>
      </dsp:txXfrm>
    </dsp:sp>
    <dsp:sp modelId="{25017BA8-C810-4222-9305-0E622F262BBB}">
      <dsp:nvSpPr>
        <dsp:cNvPr id="0" name=""/>
        <dsp:cNvSpPr/>
      </dsp:nvSpPr>
      <dsp:spPr>
        <a:xfrm>
          <a:off x="4231814" y="1891774"/>
          <a:ext cx="1729744" cy="1098387"/>
        </a:xfrm>
        <a:prstGeom prst="roundRect">
          <a:avLst>
            <a:gd name="adj" fmla="val 10000"/>
          </a:avLst>
        </a:prstGeom>
        <a:solidFill>
          <a:schemeClr val="accent1">
            <a:hueOff val="0"/>
            <a:satOff val="0"/>
            <a:lumOff val="0"/>
            <a:alphaOff val="0"/>
          </a:schemeClr>
        </a:solidFill>
        <a:ln>
          <a:noFill/>
        </a:ln>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accent1">
              <a:hueOff val="0"/>
              <a:satOff val="0"/>
              <a:lumOff val="0"/>
              <a:alphaOff val="0"/>
              <a:shade val="35000"/>
              <a:satMod val="130000"/>
            </a:schemeClr>
          </a:contourClr>
        </a:sp3d>
      </dsp:spPr>
      <dsp:style>
        <a:lnRef idx="0">
          <a:scrgbClr r="0" g="0" b="0"/>
        </a:lnRef>
        <a:fillRef idx="3">
          <a:scrgbClr r="0" g="0" b="0"/>
        </a:fillRef>
        <a:effectRef idx="2">
          <a:scrgbClr r="0" g="0" b="0"/>
        </a:effectRef>
        <a:fontRef idx="minor">
          <a:schemeClr val="lt1"/>
        </a:fontRef>
      </dsp:style>
    </dsp:sp>
    <dsp:sp modelId="{8DE8A266-2EBF-46C5-A582-B02A29EF86A5}">
      <dsp:nvSpPr>
        <dsp:cNvPr id="0" name=""/>
        <dsp:cNvSpPr/>
      </dsp:nvSpPr>
      <dsp:spPr>
        <a:xfrm>
          <a:off x="4424008" y="2074358"/>
          <a:ext cx="1729744" cy="109838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defRPr b="1"/>
          </a:pPr>
          <a:r>
            <a:rPr lang="en-US" sz="1300" b="0" i="0" kern="1200" baseline="0"/>
            <a:t>Must pass ALL classes to participate </a:t>
          </a:r>
          <a:endParaRPr lang="en-US" sz="1300" kern="1200"/>
        </a:p>
      </dsp:txBody>
      <dsp:txXfrm>
        <a:off x="4456179" y="2106529"/>
        <a:ext cx="1665402" cy="1034045"/>
      </dsp:txXfrm>
    </dsp:sp>
    <dsp:sp modelId="{7ED14B93-ADB0-459A-BFA1-D03D955801B2}">
      <dsp:nvSpPr>
        <dsp:cNvPr id="0" name=""/>
        <dsp:cNvSpPr/>
      </dsp:nvSpPr>
      <dsp:spPr>
        <a:xfrm>
          <a:off x="6345947" y="1891774"/>
          <a:ext cx="1729744" cy="1098387"/>
        </a:xfrm>
        <a:prstGeom prst="roundRect">
          <a:avLst>
            <a:gd name="adj" fmla="val 10000"/>
          </a:avLst>
        </a:prstGeom>
        <a:solidFill>
          <a:schemeClr val="accent1">
            <a:hueOff val="0"/>
            <a:satOff val="0"/>
            <a:lumOff val="0"/>
            <a:alphaOff val="0"/>
          </a:schemeClr>
        </a:solidFill>
        <a:ln>
          <a:noFill/>
        </a:ln>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accent1">
              <a:hueOff val="0"/>
              <a:satOff val="0"/>
              <a:lumOff val="0"/>
              <a:alphaOff val="0"/>
              <a:shade val="35000"/>
              <a:satMod val="130000"/>
            </a:schemeClr>
          </a:contourClr>
        </a:sp3d>
      </dsp:spPr>
      <dsp:style>
        <a:lnRef idx="0">
          <a:scrgbClr r="0" g="0" b="0"/>
        </a:lnRef>
        <a:fillRef idx="3">
          <a:scrgbClr r="0" g="0" b="0"/>
        </a:fillRef>
        <a:effectRef idx="2">
          <a:scrgbClr r="0" g="0" b="0"/>
        </a:effectRef>
        <a:fontRef idx="minor">
          <a:schemeClr val="lt1"/>
        </a:fontRef>
      </dsp:style>
    </dsp:sp>
    <dsp:sp modelId="{E82B1CB3-02FD-4DD3-8846-B107C91C4ACB}">
      <dsp:nvSpPr>
        <dsp:cNvPr id="0" name=""/>
        <dsp:cNvSpPr/>
      </dsp:nvSpPr>
      <dsp:spPr>
        <a:xfrm>
          <a:off x="6538141" y="2074358"/>
          <a:ext cx="1729744" cy="109838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defRPr b="1"/>
          </a:pPr>
          <a:r>
            <a:rPr lang="en-US" sz="1300" b="0" i="0" kern="1200" baseline="0"/>
            <a:t>Barn Workdays Mandatory</a:t>
          </a:r>
          <a:endParaRPr lang="en-US" sz="1300" kern="1200"/>
        </a:p>
      </dsp:txBody>
      <dsp:txXfrm>
        <a:off x="6570312" y="2106529"/>
        <a:ext cx="1665402" cy="1034045"/>
      </dsp:txXfrm>
    </dsp:sp>
    <dsp:sp modelId="{E7F43EEB-2920-42BC-B6EC-EDF725967EAC}">
      <dsp:nvSpPr>
        <dsp:cNvPr id="0" name=""/>
        <dsp:cNvSpPr/>
      </dsp:nvSpPr>
      <dsp:spPr>
        <a:xfrm>
          <a:off x="2214801" y="3455472"/>
          <a:ext cx="1729744" cy="1098387"/>
        </a:xfrm>
        <a:prstGeom prst="roundRect">
          <a:avLst>
            <a:gd name="adj" fmla="val 10000"/>
          </a:avLst>
        </a:prstGeom>
        <a:solidFill>
          <a:schemeClr val="accent1">
            <a:hueOff val="0"/>
            <a:satOff val="0"/>
            <a:lumOff val="0"/>
            <a:alphaOff val="0"/>
          </a:schemeClr>
        </a:solidFill>
        <a:ln>
          <a:noFill/>
        </a:ln>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accent1">
              <a:hueOff val="0"/>
              <a:satOff val="0"/>
              <a:lumOff val="0"/>
              <a:alphaOff val="0"/>
              <a:shade val="35000"/>
              <a:satMod val="130000"/>
            </a:schemeClr>
          </a:contourClr>
        </a:sp3d>
      </dsp:spPr>
      <dsp:style>
        <a:lnRef idx="0">
          <a:scrgbClr r="0" g="0" b="0"/>
        </a:lnRef>
        <a:fillRef idx="3">
          <a:scrgbClr r="0" g="0" b="0"/>
        </a:fillRef>
        <a:effectRef idx="2">
          <a:scrgbClr r="0" g="0" b="0"/>
        </a:effectRef>
        <a:fontRef idx="minor">
          <a:schemeClr val="lt1"/>
        </a:fontRef>
      </dsp:style>
    </dsp:sp>
    <dsp:sp modelId="{3E041948-2E57-4475-9DC8-5737126BB77D}">
      <dsp:nvSpPr>
        <dsp:cNvPr id="0" name=""/>
        <dsp:cNvSpPr/>
      </dsp:nvSpPr>
      <dsp:spPr>
        <a:xfrm>
          <a:off x="2406995" y="3638056"/>
          <a:ext cx="1729744" cy="109838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First Monday of the month @6PM</a:t>
          </a:r>
        </a:p>
      </dsp:txBody>
      <dsp:txXfrm>
        <a:off x="2439166" y="3670227"/>
        <a:ext cx="1665402" cy="10340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C14848-9221-4BBA-AC10-ECEFE898171A}">
      <dsp:nvSpPr>
        <dsp:cNvPr id="0" name=""/>
        <dsp:cNvSpPr/>
      </dsp:nvSpPr>
      <dsp:spPr>
        <a:xfrm>
          <a:off x="416301" y="2898"/>
          <a:ext cx="2382998" cy="1429799"/>
        </a:xfrm>
        <a:prstGeom prst="rect">
          <a:avLst/>
        </a:prstGeom>
        <a:solidFill>
          <a:schemeClr val="lt1">
            <a:hueOff val="0"/>
            <a:satOff val="0"/>
            <a:lumOff val="0"/>
            <a:alphaOff val="0"/>
          </a:schemeClr>
        </a:solidFill>
        <a:ln>
          <a:noFill/>
        </a:ln>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lt1">
              <a:hueOff val="0"/>
              <a:satOff val="0"/>
              <a:lumOff val="0"/>
              <a:alphaOff val="0"/>
              <a:shade val="35000"/>
              <a:satMod val="13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Market Steer</a:t>
          </a:r>
        </a:p>
      </dsp:txBody>
      <dsp:txXfrm>
        <a:off x="416301" y="2898"/>
        <a:ext cx="2382998" cy="1429799"/>
      </dsp:txXfrm>
    </dsp:sp>
    <dsp:sp modelId="{E8531330-19AA-409C-B2AC-BED49F18E5A8}">
      <dsp:nvSpPr>
        <dsp:cNvPr id="0" name=""/>
        <dsp:cNvSpPr/>
      </dsp:nvSpPr>
      <dsp:spPr>
        <a:xfrm>
          <a:off x="3037600" y="2898"/>
          <a:ext cx="2382998" cy="1429799"/>
        </a:xfrm>
        <a:prstGeom prst="rect">
          <a:avLst/>
        </a:prstGeom>
        <a:solidFill>
          <a:schemeClr val="lt1">
            <a:hueOff val="0"/>
            <a:satOff val="0"/>
            <a:lumOff val="0"/>
            <a:alphaOff val="0"/>
          </a:schemeClr>
        </a:solidFill>
        <a:ln>
          <a:noFill/>
        </a:ln>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lt1">
              <a:hueOff val="0"/>
              <a:satOff val="0"/>
              <a:lumOff val="0"/>
              <a:alphaOff val="0"/>
              <a:shade val="35000"/>
              <a:satMod val="13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Breeding Heifer</a:t>
          </a:r>
        </a:p>
      </dsp:txBody>
      <dsp:txXfrm>
        <a:off x="3037600" y="2898"/>
        <a:ext cx="2382998" cy="1429799"/>
      </dsp:txXfrm>
    </dsp:sp>
    <dsp:sp modelId="{367A99A3-5856-4C83-B43E-836D50AA9EC8}">
      <dsp:nvSpPr>
        <dsp:cNvPr id="0" name=""/>
        <dsp:cNvSpPr/>
      </dsp:nvSpPr>
      <dsp:spPr>
        <a:xfrm>
          <a:off x="5658898" y="2898"/>
          <a:ext cx="2382998" cy="1429799"/>
        </a:xfrm>
        <a:prstGeom prst="rect">
          <a:avLst/>
        </a:prstGeom>
        <a:solidFill>
          <a:schemeClr val="lt1">
            <a:hueOff val="0"/>
            <a:satOff val="0"/>
            <a:lumOff val="0"/>
            <a:alphaOff val="0"/>
          </a:schemeClr>
        </a:solidFill>
        <a:ln>
          <a:noFill/>
        </a:ln>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lt1">
              <a:hueOff val="0"/>
              <a:satOff val="0"/>
              <a:lumOff val="0"/>
              <a:alphaOff val="0"/>
              <a:shade val="35000"/>
              <a:satMod val="13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Commercial Heifer</a:t>
          </a:r>
        </a:p>
      </dsp:txBody>
      <dsp:txXfrm>
        <a:off x="5658898" y="2898"/>
        <a:ext cx="2382998" cy="1429799"/>
      </dsp:txXfrm>
    </dsp:sp>
    <dsp:sp modelId="{1C4E5EA5-367E-4647-8B4E-ADC1866228E0}">
      <dsp:nvSpPr>
        <dsp:cNvPr id="0" name=""/>
        <dsp:cNvSpPr/>
      </dsp:nvSpPr>
      <dsp:spPr>
        <a:xfrm>
          <a:off x="416301" y="1670996"/>
          <a:ext cx="2382998" cy="1429799"/>
        </a:xfrm>
        <a:prstGeom prst="rect">
          <a:avLst/>
        </a:prstGeom>
        <a:solidFill>
          <a:schemeClr val="lt1">
            <a:hueOff val="0"/>
            <a:satOff val="0"/>
            <a:lumOff val="0"/>
            <a:alphaOff val="0"/>
          </a:schemeClr>
        </a:solidFill>
        <a:ln>
          <a:noFill/>
        </a:ln>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lt1">
              <a:hueOff val="0"/>
              <a:satOff val="0"/>
              <a:lumOff val="0"/>
              <a:alphaOff val="0"/>
              <a:shade val="35000"/>
              <a:satMod val="13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Pen of 3 Commercial Heifers</a:t>
          </a:r>
        </a:p>
      </dsp:txBody>
      <dsp:txXfrm>
        <a:off x="416301" y="1670996"/>
        <a:ext cx="2382998" cy="1429799"/>
      </dsp:txXfrm>
    </dsp:sp>
    <dsp:sp modelId="{71C56B0F-329D-47E0-B20C-A60C95CBB4BB}">
      <dsp:nvSpPr>
        <dsp:cNvPr id="0" name=""/>
        <dsp:cNvSpPr/>
      </dsp:nvSpPr>
      <dsp:spPr>
        <a:xfrm>
          <a:off x="3037600" y="1670996"/>
          <a:ext cx="2382998" cy="1429799"/>
        </a:xfrm>
        <a:prstGeom prst="rect">
          <a:avLst/>
        </a:prstGeom>
        <a:solidFill>
          <a:schemeClr val="lt1">
            <a:hueOff val="0"/>
            <a:satOff val="0"/>
            <a:lumOff val="0"/>
            <a:alphaOff val="0"/>
          </a:schemeClr>
        </a:solidFill>
        <a:ln>
          <a:noFill/>
        </a:ln>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lt1">
              <a:hueOff val="0"/>
              <a:satOff val="0"/>
              <a:lumOff val="0"/>
              <a:alphaOff val="0"/>
              <a:shade val="35000"/>
              <a:satMod val="13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Market Swine</a:t>
          </a:r>
        </a:p>
      </dsp:txBody>
      <dsp:txXfrm>
        <a:off x="3037600" y="1670996"/>
        <a:ext cx="2382998" cy="1429799"/>
      </dsp:txXfrm>
    </dsp:sp>
    <dsp:sp modelId="{F7FB14D6-4DBC-4299-89FE-20C03EC8B5A6}">
      <dsp:nvSpPr>
        <dsp:cNvPr id="0" name=""/>
        <dsp:cNvSpPr/>
      </dsp:nvSpPr>
      <dsp:spPr>
        <a:xfrm>
          <a:off x="5658898" y="1670996"/>
          <a:ext cx="2382998" cy="1429799"/>
        </a:xfrm>
        <a:prstGeom prst="rect">
          <a:avLst/>
        </a:prstGeom>
        <a:solidFill>
          <a:schemeClr val="lt1">
            <a:hueOff val="0"/>
            <a:satOff val="0"/>
            <a:lumOff val="0"/>
            <a:alphaOff val="0"/>
          </a:schemeClr>
        </a:solidFill>
        <a:ln>
          <a:noFill/>
        </a:ln>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lt1">
              <a:hueOff val="0"/>
              <a:satOff val="0"/>
              <a:lumOff val="0"/>
              <a:alphaOff val="0"/>
              <a:shade val="35000"/>
              <a:satMod val="13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Market Lamb</a:t>
          </a:r>
        </a:p>
      </dsp:txBody>
      <dsp:txXfrm>
        <a:off x="5658898" y="1670996"/>
        <a:ext cx="2382998" cy="1429799"/>
      </dsp:txXfrm>
    </dsp:sp>
    <dsp:sp modelId="{C47D3A2D-E94A-49C8-B7DB-CFEB98220AC0}">
      <dsp:nvSpPr>
        <dsp:cNvPr id="0" name=""/>
        <dsp:cNvSpPr/>
      </dsp:nvSpPr>
      <dsp:spPr>
        <a:xfrm>
          <a:off x="416301" y="3339095"/>
          <a:ext cx="2382998" cy="1429799"/>
        </a:xfrm>
        <a:prstGeom prst="rect">
          <a:avLst/>
        </a:prstGeom>
        <a:solidFill>
          <a:schemeClr val="lt1">
            <a:hueOff val="0"/>
            <a:satOff val="0"/>
            <a:lumOff val="0"/>
            <a:alphaOff val="0"/>
          </a:schemeClr>
        </a:solidFill>
        <a:ln>
          <a:noFill/>
        </a:ln>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lt1">
              <a:hueOff val="0"/>
              <a:satOff val="0"/>
              <a:lumOff val="0"/>
              <a:alphaOff val="0"/>
              <a:shade val="35000"/>
              <a:satMod val="13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Market Goat</a:t>
          </a:r>
        </a:p>
      </dsp:txBody>
      <dsp:txXfrm>
        <a:off x="416301" y="3339095"/>
        <a:ext cx="2382998" cy="1429799"/>
      </dsp:txXfrm>
    </dsp:sp>
    <dsp:sp modelId="{A2B359E7-75A8-4C45-8C1C-10B26393BB03}">
      <dsp:nvSpPr>
        <dsp:cNvPr id="0" name=""/>
        <dsp:cNvSpPr/>
      </dsp:nvSpPr>
      <dsp:spPr>
        <a:xfrm>
          <a:off x="3037600" y="3339095"/>
          <a:ext cx="2382998" cy="1429799"/>
        </a:xfrm>
        <a:prstGeom prst="rect">
          <a:avLst/>
        </a:prstGeom>
        <a:solidFill>
          <a:schemeClr val="lt1">
            <a:hueOff val="0"/>
            <a:satOff val="0"/>
            <a:lumOff val="0"/>
            <a:alphaOff val="0"/>
          </a:schemeClr>
        </a:solidFill>
        <a:ln>
          <a:noFill/>
        </a:ln>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lt1">
              <a:hueOff val="0"/>
              <a:satOff val="0"/>
              <a:lumOff val="0"/>
              <a:alphaOff val="0"/>
              <a:shade val="35000"/>
              <a:satMod val="13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Market Broilers and Turkeys</a:t>
          </a:r>
        </a:p>
      </dsp:txBody>
      <dsp:txXfrm>
        <a:off x="3037600" y="3339095"/>
        <a:ext cx="2382998" cy="1429799"/>
      </dsp:txXfrm>
    </dsp:sp>
    <dsp:sp modelId="{5C5372A2-8B1A-421A-939E-2EB94BFBCED5}">
      <dsp:nvSpPr>
        <dsp:cNvPr id="0" name=""/>
        <dsp:cNvSpPr/>
      </dsp:nvSpPr>
      <dsp:spPr>
        <a:xfrm>
          <a:off x="5658898" y="3339095"/>
          <a:ext cx="2382998" cy="1429799"/>
        </a:xfrm>
        <a:prstGeom prst="rect">
          <a:avLst/>
        </a:prstGeom>
        <a:solidFill>
          <a:schemeClr val="lt1">
            <a:hueOff val="0"/>
            <a:satOff val="0"/>
            <a:lumOff val="0"/>
            <a:alphaOff val="0"/>
          </a:schemeClr>
        </a:solidFill>
        <a:ln>
          <a:noFill/>
        </a:ln>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lt1">
              <a:hueOff val="0"/>
              <a:satOff val="0"/>
              <a:lumOff val="0"/>
              <a:alphaOff val="0"/>
              <a:shade val="35000"/>
              <a:satMod val="13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Single or Pen of 3 Rabbits</a:t>
          </a:r>
        </a:p>
      </dsp:txBody>
      <dsp:txXfrm>
        <a:off x="5658898" y="3339095"/>
        <a:ext cx="2382998" cy="142979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4" name="Google Shape;124;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6" name="Google Shape;136;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5" name="Google Shape;155;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3" name="Google Shape;183;p5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3" name="Google Shape;203;p5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7" name="Google Shape;217;p5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9" name="Google Shape;239;p5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6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4" name="Google Shape;254;p6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271644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6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1" name="Google Shape;281;p6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8" name="Google Shape;308;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3" name="Google Shape;323;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6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3" name="Google Shape;373;p6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525631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6" name="Google Shape;336;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8" name="Google Shape;438;p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1" name="Google Shape;431;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3" name="Google Shape;453;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8" name="Google Shape;468;p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7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4" name="Google Shape;504;p7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20:notes"/>
          <p:cNvSpPr txBox="1">
            <a:spLocks noGrp="1"/>
          </p:cNvSpPr>
          <p:nvPr>
            <p:ph type="body" idx="1"/>
          </p:nvPr>
        </p:nvSpPr>
        <p:spPr>
          <a:xfrm>
            <a:off x="701040" y="4415790"/>
            <a:ext cx="5608320" cy="4183380"/>
          </a:xfrm>
          <a:prstGeom prst="rect">
            <a:avLst/>
          </a:prstGeom>
        </p:spPr>
        <p:txBody>
          <a:bodyPr spcFirstLastPara="1" wrap="square" lIns="93162" tIns="46568" rIns="93162" bIns="46568" anchor="t" anchorCtr="0">
            <a:noAutofit/>
          </a:bodyPr>
          <a:lstStyle/>
          <a:p>
            <a:pPr marL="0" indent="0"/>
            <a:endParaRPr/>
          </a:p>
        </p:txBody>
      </p:sp>
      <p:sp>
        <p:nvSpPr>
          <p:cNvPr id="267" name="Google Shape;267;p2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21:notes"/>
          <p:cNvSpPr txBox="1">
            <a:spLocks noGrp="1"/>
          </p:cNvSpPr>
          <p:nvPr>
            <p:ph type="body" idx="1"/>
          </p:nvPr>
        </p:nvSpPr>
        <p:spPr>
          <a:xfrm>
            <a:off x="701040" y="4415790"/>
            <a:ext cx="5608320" cy="4183380"/>
          </a:xfrm>
          <a:prstGeom prst="rect">
            <a:avLst/>
          </a:prstGeom>
        </p:spPr>
        <p:txBody>
          <a:bodyPr spcFirstLastPara="1" wrap="square" lIns="93162" tIns="46568" rIns="93162" bIns="46568" anchor="t" anchorCtr="0">
            <a:noAutofit/>
          </a:bodyPr>
          <a:lstStyle/>
          <a:p>
            <a:pPr marL="0" indent="0"/>
            <a:endParaRPr/>
          </a:p>
        </p:txBody>
      </p:sp>
      <p:sp>
        <p:nvSpPr>
          <p:cNvPr id="272" name="Google Shape;272;p2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0" name="Google Shape;130;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40747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9" name="Google Shape;329;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6" name="Google Shape;136;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22708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3" name="Google Shape;143;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054276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6" name="Google Shape;136;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292355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F9C7667-EADA-40AC-B931-4642E0A9A4DE}"/>
              </a:ext>
            </a:extLst>
          </p:cNvPr>
          <p:cNvSpPr>
            <a:spLocks noGrp="1"/>
          </p:cNvSpPr>
          <p:nvPr>
            <p:ph type="pic" sz="quarter" idx="13"/>
          </p:nvPr>
        </p:nvSpPr>
        <p:spPr>
          <a:xfrm>
            <a:off x="0" y="0"/>
            <a:ext cx="9144000" cy="6858000"/>
          </a:xfrm>
          <a:prstGeom prst="rect">
            <a:avLst/>
          </a:prstGeom>
          <a:solidFill>
            <a:schemeClr val="tx1">
              <a:lumMod val="65000"/>
              <a:lumOff val="35000"/>
            </a:schemeClr>
          </a:solidFill>
        </p:spPr>
        <p:txBody>
          <a:bodyPr anchor="ctr"/>
          <a:lstStyle>
            <a:lvl1pPr marL="0" indent="0" algn="ctr">
              <a:buNone/>
              <a:defRPr>
                <a:solidFill>
                  <a:schemeClr val="bg1"/>
                </a:solidFill>
              </a:defRPr>
            </a:lvl1pPr>
          </a:lstStyle>
          <a:p>
            <a:r>
              <a:rPr lang="en-US"/>
              <a:t>Click icon to add picture</a:t>
            </a:r>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342900" y="4517136"/>
            <a:ext cx="4936166" cy="1371600"/>
          </a:xfrm>
        </p:spPr>
        <p:txBody>
          <a:bodyPr>
            <a:normAutofit/>
          </a:bodyPr>
          <a:lstStyle>
            <a:lvl1pPr>
              <a:lnSpc>
                <a:spcPts val="3450"/>
              </a:lnSpc>
              <a:defRPr sz="2700" cap="all" baseline="0">
                <a:solidFill>
                  <a:schemeClr val="bg1"/>
                </a:solidFill>
              </a:defRPr>
            </a:lvl1pPr>
          </a:lstStyle>
          <a:p>
            <a:r>
              <a:rPr lang="en-US"/>
              <a:t>Click to edit Master title style</a:t>
            </a:r>
          </a:p>
        </p:txBody>
      </p:sp>
    </p:spTree>
    <p:extLst>
      <p:ext uri="{BB962C8B-B14F-4D97-AF65-F5344CB8AC3E}">
        <p14:creationId xmlns:p14="http://schemas.microsoft.com/office/powerpoint/2010/main" val="26674268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3_Title and Content">
  <p:cSld name="13_Title and Content">
    <p:spTree>
      <p:nvGrpSpPr>
        <p:cNvPr id="1" name="Shape 21"/>
        <p:cNvGrpSpPr/>
        <p:nvPr/>
      </p:nvGrpSpPr>
      <p:grpSpPr>
        <a:xfrm>
          <a:off x="0" y="0"/>
          <a:ext cx="0" cy="0"/>
          <a:chOff x="0" y="0"/>
          <a:chExt cx="0" cy="0"/>
        </a:xfrm>
      </p:grpSpPr>
      <p:sp>
        <p:nvSpPr>
          <p:cNvPr id="25" name="Google Shape;25;p4"/>
          <p:cNvSpPr txBox="1">
            <a:spLocks noGrp="1"/>
          </p:cNvSpPr>
          <p:nvPr>
            <p:ph type="ctrTitle"/>
          </p:nvPr>
        </p:nvSpPr>
        <p:spPr>
          <a:xfrm>
            <a:off x="81935" y="1035277"/>
            <a:ext cx="9172877" cy="880859"/>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0000"/>
              </a:buClr>
              <a:buSzPts val="1400"/>
              <a:buFont typeface="Arial"/>
              <a:buNone/>
              <a:defRPr sz="4800" b="0" i="0" u="none" strike="noStrike" cap="none">
                <a:solidFill>
                  <a:schemeClr val="lt1"/>
                </a:solidFill>
                <a:latin typeface="Arial"/>
                <a:ea typeface="Arial"/>
                <a:cs typeface="Arial"/>
                <a:sym typeface="Arial"/>
              </a:defRPr>
            </a:lvl1pPr>
            <a:lvl2pPr marR="0" lvl="1" algn="l" rtl="0">
              <a:lnSpc>
                <a:spcPct val="90000"/>
              </a:lnSpc>
              <a:spcBef>
                <a:spcPts val="0"/>
              </a:spcBef>
              <a:spcAft>
                <a:spcPts val="0"/>
              </a:spcAft>
              <a:buClr>
                <a:srgbClr val="000000"/>
              </a:buClr>
              <a:buSzPts val="1400"/>
              <a:buFont typeface="Arial"/>
              <a:buNone/>
              <a:defRPr sz="2475"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Clr>
                <a:srgbClr val="000000"/>
              </a:buClr>
              <a:buSzPts val="1400"/>
              <a:buFont typeface="Arial"/>
              <a:buNone/>
              <a:defRPr sz="2475"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Clr>
                <a:srgbClr val="000000"/>
              </a:buClr>
              <a:buSzPts val="1400"/>
              <a:buFont typeface="Arial"/>
              <a:buNone/>
              <a:defRPr sz="2475"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Clr>
                <a:srgbClr val="000000"/>
              </a:buClr>
              <a:buSzPts val="1400"/>
              <a:buFont typeface="Arial"/>
              <a:buNone/>
              <a:defRPr sz="2475"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Clr>
                <a:srgbClr val="000000"/>
              </a:buClr>
              <a:buSzPts val="1400"/>
              <a:buFont typeface="Arial"/>
              <a:buNone/>
              <a:defRPr sz="2475"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Clr>
                <a:srgbClr val="000000"/>
              </a:buClr>
              <a:buSzPts val="1400"/>
              <a:buFont typeface="Arial"/>
              <a:buNone/>
              <a:defRPr sz="2475"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Clr>
                <a:srgbClr val="000000"/>
              </a:buClr>
              <a:buSzPts val="1400"/>
              <a:buFont typeface="Arial"/>
              <a:buNone/>
              <a:defRPr sz="2475"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Clr>
                <a:srgbClr val="000000"/>
              </a:buClr>
              <a:buSzPts val="1400"/>
              <a:buFont typeface="Arial"/>
              <a:buNone/>
              <a:defRPr sz="2475" b="0" i="0" u="none" strike="noStrike" cap="none">
                <a:solidFill>
                  <a:schemeClr val="dk1"/>
                </a:solidFill>
                <a:latin typeface="Calibri"/>
                <a:ea typeface="Calibri"/>
                <a:cs typeface="Calibri"/>
                <a:sym typeface="Calibri"/>
              </a:defRPr>
            </a:lvl9pPr>
          </a:lstStyle>
          <a:p>
            <a:endParaRPr/>
          </a:p>
        </p:txBody>
      </p:sp>
      <p:sp>
        <p:nvSpPr>
          <p:cNvPr id="26" name="Google Shape;26;p4"/>
          <p:cNvSpPr txBox="1">
            <a:spLocks noGrp="1"/>
          </p:cNvSpPr>
          <p:nvPr>
            <p:ph type="body" idx="1"/>
          </p:nvPr>
        </p:nvSpPr>
        <p:spPr>
          <a:xfrm>
            <a:off x="1063627" y="1995736"/>
            <a:ext cx="3494726" cy="3750469"/>
          </a:xfrm>
          <a:prstGeom prst="rect">
            <a:avLst/>
          </a:prstGeom>
          <a:noFill/>
          <a:ln>
            <a:noFill/>
          </a:ln>
        </p:spPr>
        <p:txBody>
          <a:bodyPr spcFirstLastPara="1" wrap="square" lIns="91425" tIns="45700" rIns="91425" bIns="45700" anchor="t" anchorCtr="0">
            <a:noAutofit/>
          </a:bodyPr>
          <a:lstStyle>
            <a:lvl1pPr marL="457200" marR="0" lvl="0" indent="-465645" algn="l" rtl="0">
              <a:lnSpc>
                <a:spcPct val="90000"/>
              </a:lnSpc>
              <a:spcBef>
                <a:spcPts val="563"/>
              </a:spcBef>
              <a:spcAft>
                <a:spcPts val="0"/>
              </a:spcAft>
              <a:buClr>
                <a:schemeClr val="lt1"/>
              </a:buClr>
              <a:buSzPts val="3733"/>
              <a:buFont typeface="Arial"/>
              <a:buChar char="•"/>
              <a:defRPr sz="3733" b="0" i="0" u="none" strike="noStrike" cap="none">
                <a:solidFill>
                  <a:schemeClr val="lt1"/>
                </a:solidFill>
                <a:latin typeface="Arial"/>
                <a:ea typeface="Arial"/>
                <a:cs typeface="Arial"/>
                <a:sym typeface="Arial"/>
              </a:defRPr>
            </a:lvl1pPr>
            <a:lvl2pPr marL="914400" marR="0" lvl="1" indent="-465645" algn="l" rtl="0">
              <a:lnSpc>
                <a:spcPct val="90000"/>
              </a:lnSpc>
              <a:spcBef>
                <a:spcPts val="281"/>
              </a:spcBef>
              <a:spcAft>
                <a:spcPts val="0"/>
              </a:spcAft>
              <a:buClr>
                <a:schemeClr val="lt1"/>
              </a:buClr>
              <a:buSzPts val="3733"/>
              <a:buFont typeface="Arial"/>
              <a:buChar char="•"/>
              <a:defRPr sz="3733" b="0" i="0" u="none" strike="noStrike" cap="none">
                <a:solidFill>
                  <a:schemeClr val="lt1"/>
                </a:solidFill>
                <a:latin typeface="Arial"/>
                <a:ea typeface="Arial"/>
                <a:cs typeface="Arial"/>
                <a:sym typeface="Arial"/>
              </a:defRPr>
            </a:lvl2pPr>
            <a:lvl3pPr marL="1371600" marR="0" lvl="2" indent="-465645" algn="l" rtl="0">
              <a:lnSpc>
                <a:spcPct val="90000"/>
              </a:lnSpc>
              <a:spcBef>
                <a:spcPts val="281"/>
              </a:spcBef>
              <a:spcAft>
                <a:spcPts val="0"/>
              </a:spcAft>
              <a:buClr>
                <a:schemeClr val="lt1"/>
              </a:buClr>
              <a:buSzPts val="3733"/>
              <a:buFont typeface="Arial"/>
              <a:buChar char="•"/>
              <a:defRPr sz="3733" b="0" i="0" u="none" strike="noStrike" cap="none">
                <a:solidFill>
                  <a:schemeClr val="lt1"/>
                </a:solidFill>
                <a:latin typeface="Arial"/>
                <a:ea typeface="Arial"/>
                <a:cs typeface="Arial"/>
                <a:sym typeface="Arial"/>
              </a:defRPr>
            </a:lvl3pPr>
            <a:lvl4pPr marL="1828800" marR="0" lvl="3" indent="-465645" algn="l" rtl="0">
              <a:lnSpc>
                <a:spcPct val="90000"/>
              </a:lnSpc>
              <a:spcBef>
                <a:spcPts val="281"/>
              </a:spcBef>
              <a:spcAft>
                <a:spcPts val="0"/>
              </a:spcAft>
              <a:buClr>
                <a:schemeClr val="lt1"/>
              </a:buClr>
              <a:buSzPts val="3733"/>
              <a:buFont typeface="Arial"/>
              <a:buChar char="•"/>
              <a:defRPr sz="3733" b="0" i="0" u="none" strike="noStrike" cap="none">
                <a:solidFill>
                  <a:schemeClr val="lt1"/>
                </a:solidFill>
                <a:latin typeface="Arial"/>
                <a:ea typeface="Arial"/>
                <a:cs typeface="Arial"/>
                <a:sym typeface="Arial"/>
              </a:defRPr>
            </a:lvl4pPr>
            <a:lvl5pPr marL="2286000" marR="0" lvl="4" indent="-465645" algn="l" rtl="0">
              <a:lnSpc>
                <a:spcPct val="90000"/>
              </a:lnSpc>
              <a:spcBef>
                <a:spcPts val="281"/>
              </a:spcBef>
              <a:spcAft>
                <a:spcPts val="0"/>
              </a:spcAft>
              <a:buClr>
                <a:schemeClr val="lt1"/>
              </a:buClr>
              <a:buSzPts val="3733"/>
              <a:buFont typeface="Arial"/>
              <a:buChar char="•"/>
              <a:defRPr sz="3733" b="0" i="0" u="none" strike="noStrike" cap="none">
                <a:solidFill>
                  <a:schemeClr val="lt1"/>
                </a:solidFill>
                <a:latin typeface="Arial"/>
                <a:ea typeface="Arial"/>
                <a:cs typeface="Arial"/>
                <a:sym typeface="Arial"/>
              </a:defRPr>
            </a:lvl5pPr>
            <a:lvl6pPr marL="2743200" marR="0" lvl="5"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6pPr>
            <a:lvl7pPr marL="3200400" marR="0" lvl="6"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7pPr>
            <a:lvl8pPr marL="3657600" marR="0" lvl="7"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8pPr>
            <a:lvl9pPr marL="4114800" marR="0" lvl="8"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9pPr>
          </a:lstStyle>
          <a:p>
            <a:endParaRPr/>
          </a:p>
        </p:txBody>
      </p:sp>
      <p:sp>
        <p:nvSpPr>
          <p:cNvPr id="27" name="Google Shape;27;p4"/>
          <p:cNvSpPr txBox="1">
            <a:spLocks noGrp="1"/>
          </p:cNvSpPr>
          <p:nvPr>
            <p:ph type="body" idx="2"/>
          </p:nvPr>
        </p:nvSpPr>
        <p:spPr>
          <a:xfrm>
            <a:off x="4675849" y="1995735"/>
            <a:ext cx="3494726" cy="3750469"/>
          </a:xfrm>
          <a:prstGeom prst="rect">
            <a:avLst/>
          </a:prstGeom>
          <a:noFill/>
          <a:ln>
            <a:noFill/>
          </a:ln>
        </p:spPr>
        <p:txBody>
          <a:bodyPr spcFirstLastPara="1" wrap="square" lIns="91425" tIns="45700" rIns="91425" bIns="45700" anchor="t" anchorCtr="0">
            <a:noAutofit/>
          </a:bodyPr>
          <a:lstStyle>
            <a:lvl1pPr marL="457200" marR="0" lvl="0" indent="-465645" algn="l" rtl="0">
              <a:lnSpc>
                <a:spcPct val="90000"/>
              </a:lnSpc>
              <a:spcBef>
                <a:spcPts val="563"/>
              </a:spcBef>
              <a:spcAft>
                <a:spcPts val="0"/>
              </a:spcAft>
              <a:buClr>
                <a:schemeClr val="lt1"/>
              </a:buClr>
              <a:buSzPts val="3733"/>
              <a:buFont typeface="Arial"/>
              <a:buChar char="•"/>
              <a:defRPr sz="3733" b="0" i="0" u="none" strike="noStrike" cap="none">
                <a:solidFill>
                  <a:schemeClr val="lt1"/>
                </a:solidFill>
                <a:latin typeface="Arial"/>
                <a:ea typeface="Arial"/>
                <a:cs typeface="Arial"/>
                <a:sym typeface="Arial"/>
              </a:defRPr>
            </a:lvl1pPr>
            <a:lvl2pPr marL="914400" marR="0" lvl="1" indent="-465645" algn="l" rtl="0">
              <a:lnSpc>
                <a:spcPct val="90000"/>
              </a:lnSpc>
              <a:spcBef>
                <a:spcPts val="281"/>
              </a:spcBef>
              <a:spcAft>
                <a:spcPts val="0"/>
              </a:spcAft>
              <a:buClr>
                <a:schemeClr val="lt1"/>
              </a:buClr>
              <a:buSzPts val="3733"/>
              <a:buFont typeface="Arial"/>
              <a:buChar char="•"/>
              <a:defRPr sz="3733" b="0" i="0" u="none" strike="noStrike" cap="none">
                <a:solidFill>
                  <a:schemeClr val="lt1"/>
                </a:solidFill>
                <a:latin typeface="Arial"/>
                <a:ea typeface="Arial"/>
                <a:cs typeface="Arial"/>
                <a:sym typeface="Arial"/>
              </a:defRPr>
            </a:lvl2pPr>
            <a:lvl3pPr marL="1371600" marR="0" lvl="2" indent="-465645" algn="l" rtl="0">
              <a:lnSpc>
                <a:spcPct val="90000"/>
              </a:lnSpc>
              <a:spcBef>
                <a:spcPts val="281"/>
              </a:spcBef>
              <a:spcAft>
                <a:spcPts val="0"/>
              </a:spcAft>
              <a:buClr>
                <a:schemeClr val="lt1"/>
              </a:buClr>
              <a:buSzPts val="3733"/>
              <a:buFont typeface="Arial"/>
              <a:buChar char="•"/>
              <a:defRPr sz="3733" b="0" i="0" u="none" strike="noStrike" cap="none">
                <a:solidFill>
                  <a:schemeClr val="lt1"/>
                </a:solidFill>
                <a:latin typeface="Arial"/>
                <a:ea typeface="Arial"/>
                <a:cs typeface="Arial"/>
                <a:sym typeface="Arial"/>
              </a:defRPr>
            </a:lvl3pPr>
            <a:lvl4pPr marL="1828800" marR="0" lvl="3" indent="-465645" algn="l" rtl="0">
              <a:lnSpc>
                <a:spcPct val="90000"/>
              </a:lnSpc>
              <a:spcBef>
                <a:spcPts val="281"/>
              </a:spcBef>
              <a:spcAft>
                <a:spcPts val="0"/>
              </a:spcAft>
              <a:buClr>
                <a:schemeClr val="lt1"/>
              </a:buClr>
              <a:buSzPts val="3733"/>
              <a:buFont typeface="Arial"/>
              <a:buChar char="•"/>
              <a:defRPr sz="3733" b="0" i="0" u="none" strike="noStrike" cap="none">
                <a:solidFill>
                  <a:schemeClr val="lt1"/>
                </a:solidFill>
                <a:latin typeface="Arial"/>
                <a:ea typeface="Arial"/>
                <a:cs typeface="Arial"/>
                <a:sym typeface="Arial"/>
              </a:defRPr>
            </a:lvl4pPr>
            <a:lvl5pPr marL="2286000" marR="0" lvl="4" indent="-465645" algn="l" rtl="0">
              <a:lnSpc>
                <a:spcPct val="90000"/>
              </a:lnSpc>
              <a:spcBef>
                <a:spcPts val="281"/>
              </a:spcBef>
              <a:spcAft>
                <a:spcPts val="0"/>
              </a:spcAft>
              <a:buClr>
                <a:schemeClr val="lt1"/>
              </a:buClr>
              <a:buSzPts val="3733"/>
              <a:buFont typeface="Arial"/>
              <a:buChar char="•"/>
              <a:defRPr sz="3733" b="0" i="0" u="none" strike="noStrike" cap="none">
                <a:solidFill>
                  <a:schemeClr val="lt1"/>
                </a:solidFill>
                <a:latin typeface="Arial"/>
                <a:ea typeface="Arial"/>
                <a:cs typeface="Arial"/>
                <a:sym typeface="Arial"/>
              </a:defRPr>
            </a:lvl5pPr>
            <a:lvl6pPr marL="2743200" marR="0" lvl="5"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6pPr>
            <a:lvl7pPr marL="3200400" marR="0" lvl="6"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7pPr>
            <a:lvl8pPr marL="3657600" marR="0" lvl="7"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8pPr>
            <a:lvl9pPr marL="4114800" marR="0" lvl="8"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8171283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alette Wellspring">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79CA9-81D6-424A-8046-4B56E1D25059}"/>
              </a:ext>
            </a:extLst>
          </p:cNvPr>
          <p:cNvSpPr>
            <a:spLocks noGrp="1"/>
          </p:cNvSpPr>
          <p:nvPr>
            <p:ph type="title" hasCustomPrompt="1"/>
          </p:nvPr>
        </p:nvSpPr>
        <p:spPr>
          <a:xfrm>
            <a:off x="342900" y="2569464"/>
            <a:ext cx="2714626" cy="1179576"/>
          </a:xfrm>
        </p:spPr>
        <p:txBody>
          <a:bodyPr anchor="b" anchorCtr="0">
            <a:normAutofit/>
          </a:bodyPr>
          <a:lstStyle>
            <a:lvl1pPr>
              <a:lnSpc>
                <a:spcPts val="3000"/>
              </a:lnSpc>
              <a:defRPr sz="2400"/>
            </a:lvl1pPr>
          </a:lstStyle>
          <a:p>
            <a:r>
              <a:rPr lang="en-US"/>
              <a:t>Click to edit title</a:t>
            </a:r>
          </a:p>
        </p:txBody>
      </p:sp>
      <p:sp>
        <p:nvSpPr>
          <p:cNvPr id="9" name="Picture Placeholder 8">
            <a:extLst>
              <a:ext uri="{FF2B5EF4-FFF2-40B4-BE49-F238E27FC236}">
                <a16:creationId xmlns:a16="http://schemas.microsoft.com/office/drawing/2014/main" id="{B2F51F73-5064-47F8-83FD-440E0ED1950B}"/>
              </a:ext>
            </a:extLst>
          </p:cNvPr>
          <p:cNvSpPr>
            <a:spLocks noGrp="1"/>
          </p:cNvSpPr>
          <p:nvPr>
            <p:ph type="pic" sz="quarter" idx="13"/>
          </p:nvPr>
        </p:nvSpPr>
        <p:spPr>
          <a:xfrm>
            <a:off x="3209544" y="1463040"/>
            <a:ext cx="1124712" cy="2194560"/>
          </a:xfrm>
          <a:prstGeom prst="rect">
            <a:avLst/>
          </a:prstGeom>
        </p:spPr>
        <p:txBody>
          <a:bodyPr/>
          <a:lstStyle>
            <a:lvl1pPr>
              <a:defRPr sz="1500"/>
            </a:lvl1pPr>
          </a:lstStyle>
          <a:p>
            <a:r>
              <a:rPr lang="en-US"/>
              <a:t>Click icon to add picture</a:t>
            </a:r>
          </a:p>
        </p:txBody>
      </p:sp>
      <p:sp>
        <p:nvSpPr>
          <p:cNvPr id="18" name="Picture Placeholder 8">
            <a:extLst>
              <a:ext uri="{FF2B5EF4-FFF2-40B4-BE49-F238E27FC236}">
                <a16:creationId xmlns:a16="http://schemas.microsoft.com/office/drawing/2014/main" id="{06FF689A-8221-42E8-96D4-ED4D3AD501F8}"/>
              </a:ext>
            </a:extLst>
          </p:cNvPr>
          <p:cNvSpPr>
            <a:spLocks noGrp="1"/>
          </p:cNvSpPr>
          <p:nvPr>
            <p:ph type="pic" sz="quarter" idx="14"/>
          </p:nvPr>
        </p:nvSpPr>
        <p:spPr>
          <a:xfrm>
            <a:off x="4670298" y="1463040"/>
            <a:ext cx="1124712" cy="2194560"/>
          </a:xfrm>
          <a:prstGeom prst="rect">
            <a:avLst/>
          </a:prstGeom>
        </p:spPr>
        <p:txBody>
          <a:bodyPr/>
          <a:lstStyle>
            <a:lvl1pPr>
              <a:defRPr sz="1500"/>
            </a:lvl1pPr>
          </a:lstStyle>
          <a:p>
            <a:r>
              <a:rPr lang="en-US"/>
              <a:t>Click icon to add picture</a:t>
            </a:r>
          </a:p>
        </p:txBody>
      </p:sp>
      <p:sp>
        <p:nvSpPr>
          <p:cNvPr id="19" name="Picture Placeholder 8">
            <a:extLst>
              <a:ext uri="{FF2B5EF4-FFF2-40B4-BE49-F238E27FC236}">
                <a16:creationId xmlns:a16="http://schemas.microsoft.com/office/drawing/2014/main" id="{96424DB2-4D46-493F-A5B8-8901EDA394F2}"/>
              </a:ext>
            </a:extLst>
          </p:cNvPr>
          <p:cNvSpPr>
            <a:spLocks noGrp="1"/>
          </p:cNvSpPr>
          <p:nvPr>
            <p:ph type="pic" sz="quarter" idx="15"/>
          </p:nvPr>
        </p:nvSpPr>
        <p:spPr>
          <a:xfrm>
            <a:off x="6131052" y="1463040"/>
            <a:ext cx="1124712" cy="2194560"/>
          </a:xfrm>
          <a:prstGeom prst="rect">
            <a:avLst/>
          </a:prstGeom>
        </p:spPr>
        <p:txBody>
          <a:bodyPr/>
          <a:lstStyle>
            <a:lvl1pPr>
              <a:defRPr sz="1500"/>
            </a:lvl1pPr>
          </a:lstStyle>
          <a:p>
            <a:r>
              <a:rPr lang="en-US"/>
              <a:t>Click icon to add picture</a:t>
            </a:r>
          </a:p>
        </p:txBody>
      </p:sp>
      <p:sp>
        <p:nvSpPr>
          <p:cNvPr id="20" name="Picture Placeholder 8">
            <a:extLst>
              <a:ext uri="{FF2B5EF4-FFF2-40B4-BE49-F238E27FC236}">
                <a16:creationId xmlns:a16="http://schemas.microsoft.com/office/drawing/2014/main" id="{0AF2B6E1-5738-41B1-8C15-EA6715490140}"/>
              </a:ext>
            </a:extLst>
          </p:cNvPr>
          <p:cNvSpPr>
            <a:spLocks noGrp="1"/>
          </p:cNvSpPr>
          <p:nvPr>
            <p:ph type="pic" sz="quarter" idx="16"/>
          </p:nvPr>
        </p:nvSpPr>
        <p:spPr>
          <a:xfrm>
            <a:off x="7591806" y="1463040"/>
            <a:ext cx="1124712" cy="2194560"/>
          </a:xfrm>
          <a:prstGeom prst="rect">
            <a:avLst/>
          </a:prstGeom>
        </p:spPr>
        <p:txBody>
          <a:bodyPr/>
          <a:lstStyle>
            <a:lvl1pPr>
              <a:defRPr sz="1500"/>
            </a:lvl1pPr>
          </a:lstStyle>
          <a:p>
            <a:r>
              <a:rPr lang="en-US"/>
              <a:t>Click icon to add picture</a:t>
            </a:r>
          </a:p>
        </p:txBody>
      </p:sp>
      <p:sp>
        <p:nvSpPr>
          <p:cNvPr id="21" name="Picture Placeholder 8">
            <a:extLst>
              <a:ext uri="{FF2B5EF4-FFF2-40B4-BE49-F238E27FC236}">
                <a16:creationId xmlns:a16="http://schemas.microsoft.com/office/drawing/2014/main" id="{6C8D73EB-347C-4E13-94C8-FA8FADE46559}"/>
              </a:ext>
            </a:extLst>
          </p:cNvPr>
          <p:cNvSpPr>
            <a:spLocks noGrp="1"/>
          </p:cNvSpPr>
          <p:nvPr>
            <p:ph type="pic" sz="quarter" idx="17"/>
          </p:nvPr>
        </p:nvSpPr>
        <p:spPr>
          <a:xfrm>
            <a:off x="3209544" y="4087368"/>
            <a:ext cx="1124712" cy="2194560"/>
          </a:xfrm>
          <a:prstGeom prst="rect">
            <a:avLst/>
          </a:prstGeom>
        </p:spPr>
        <p:txBody>
          <a:bodyPr/>
          <a:lstStyle>
            <a:lvl1pPr>
              <a:defRPr sz="1500"/>
            </a:lvl1pPr>
          </a:lstStyle>
          <a:p>
            <a:r>
              <a:rPr lang="en-US"/>
              <a:t>Click icon to add picture</a:t>
            </a:r>
          </a:p>
        </p:txBody>
      </p:sp>
      <p:sp>
        <p:nvSpPr>
          <p:cNvPr id="22" name="Picture Placeholder 8">
            <a:extLst>
              <a:ext uri="{FF2B5EF4-FFF2-40B4-BE49-F238E27FC236}">
                <a16:creationId xmlns:a16="http://schemas.microsoft.com/office/drawing/2014/main" id="{9DFA5C56-9B47-4F87-8E12-30A936274F1B}"/>
              </a:ext>
            </a:extLst>
          </p:cNvPr>
          <p:cNvSpPr>
            <a:spLocks noGrp="1"/>
          </p:cNvSpPr>
          <p:nvPr>
            <p:ph type="pic" sz="quarter" idx="18"/>
          </p:nvPr>
        </p:nvSpPr>
        <p:spPr>
          <a:xfrm>
            <a:off x="4670298" y="4087368"/>
            <a:ext cx="1124712" cy="2194560"/>
          </a:xfrm>
          <a:prstGeom prst="rect">
            <a:avLst/>
          </a:prstGeom>
        </p:spPr>
        <p:txBody>
          <a:bodyPr/>
          <a:lstStyle>
            <a:lvl1pPr>
              <a:defRPr sz="1500"/>
            </a:lvl1pPr>
          </a:lstStyle>
          <a:p>
            <a:r>
              <a:rPr lang="en-US"/>
              <a:t>Click icon to add picture</a:t>
            </a:r>
          </a:p>
        </p:txBody>
      </p:sp>
      <p:sp>
        <p:nvSpPr>
          <p:cNvPr id="23" name="Picture Placeholder 8">
            <a:extLst>
              <a:ext uri="{FF2B5EF4-FFF2-40B4-BE49-F238E27FC236}">
                <a16:creationId xmlns:a16="http://schemas.microsoft.com/office/drawing/2014/main" id="{1E3B5888-98ED-48E4-8AA8-5BAB43F8516C}"/>
              </a:ext>
            </a:extLst>
          </p:cNvPr>
          <p:cNvSpPr>
            <a:spLocks noGrp="1"/>
          </p:cNvSpPr>
          <p:nvPr>
            <p:ph type="pic" sz="quarter" idx="19"/>
          </p:nvPr>
        </p:nvSpPr>
        <p:spPr>
          <a:xfrm>
            <a:off x="6131052" y="4087368"/>
            <a:ext cx="1124712" cy="2194560"/>
          </a:xfrm>
          <a:prstGeom prst="rect">
            <a:avLst/>
          </a:prstGeom>
        </p:spPr>
        <p:txBody>
          <a:bodyPr/>
          <a:lstStyle>
            <a:lvl1pPr>
              <a:defRPr sz="1500"/>
            </a:lvl1pPr>
          </a:lstStyle>
          <a:p>
            <a:r>
              <a:rPr lang="en-US"/>
              <a:t>Click icon to add picture</a:t>
            </a:r>
          </a:p>
        </p:txBody>
      </p:sp>
      <p:sp>
        <p:nvSpPr>
          <p:cNvPr id="24" name="Picture Placeholder 8">
            <a:extLst>
              <a:ext uri="{FF2B5EF4-FFF2-40B4-BE49-F238E27FC236}">
                <a16:creationId xmlns:a16="http://schemas.microsoft.com/office/drawing/2014/main" id="{569C9EE3-34D1-4DE0-B06C-2F6212F7C329}"/>
              </a:ext>
            </a:extLst>
          </p:cNvPr>
          <p:cNvSpPr>
            <a:spLocks noGrp="1"/>
          </p:cNvSpPr>
          <p:nvPr>
            <p:ph type="pic" sz="quarter" idx="20"/>
          </p:nvPr>
        </p:nvSpPr>
        <p:spPr>
          <a:xfrm>
            <a:off x="7591806" y="4087368"/>
            <a:ext cx="1124712" cy="2194560"/>
          </a:xfrm>
          <a:prstGeom prst="rect">
            <a:avLst/>
          </a:prstGeom>
        </p:spPr>
        <p:txBody>
          <a:bodyPr/>
          <a:lstStyle>
            <a:lvl1pPr>
              <a:defRPr sz="1500"/>
            </a:lvl1pPr>
          </a:lstStyle>
          <a:p>
            <a:r>
              <a:rPr lang="en-US"/>
              <a:t>Click icon to add picture</a:t>
            </a:r>
          </a:p>
        </p:txBody>
      </p:sp>
    </p:spTree>
    <p:extLst>
      <p:ext uri="{BB962C8B-B14F-4D97-AF65-F5344CB8AC3E}">
        <p14:creationId xmlns:p14="http://schemas.microsoft.com/office/powerpoint/2010/main" val="22677524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mersive palette Wellspring">
    <p:bg>
      <p:bgPr>
        <a:solidFill>
          <a:schemeClr val="tx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86ECD6-DF3C-4CA6-9A77-ED32AC37F81F}"/>
              </a:ext>
            </a:extLst>
          </p:cNvPr>
          <p:cNvSpPr/>
          <p:nvPr userDrawn="1"/>
        </p:nvSpPr>
        <p:spPr>
          <a:xfrm>
            <a:off x="0" y="0"/>
            <a:ext cx="1834116" cy="45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8D3F081E-4462-4B33-A41E-0432A3B439D9}"/>
              </a:ext>
            </a:extLst>
          </p:cNvPr>
          <p:cNvSpPr/>
          <p:nvPr userDrawn="1"/>
        </p:nvSpPr>
        <p:spPr>
          <a:xfrm rot="5400000">
            <a:off x="7749806" y="5463806"/>
            <a:ext cx="2445488" cy="342900"/>
          </a:xfrm>
          <a:prstGeom prst="rect">
            <a:avLst/>
          </a:prstGeom>
          <a:solidFill>
            <a:srgbClr val="8A58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C05FA2D1-6BF4-4194-B815-8C66D013FD27}"/>
              </a:ext>
            </a:extLst>
          </p:cNvPr>
          <p:cNvSpPr/>
          <p:nvPr userDrawn="1"/>
        </p:nvSpPr>
        <p:spPr>
          <a:xfrm>
            <a:off x="5987034" y="495300"/>
            <a:ext cx="2815209" cy="5943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DC88F0DF-BC0B-473C-82DC-7FC46D38FAC1}"/>
              </a:ext>
            </a:extLst>
          </p:cNvPr>
          <p:cNvSpPr/>
          <p:nvPr userDrawn="1"/>
        </p:nvSpPr>
        <p:spPr>
          <a:xfrm>
            <a:off x="3188369" y="495300"/>
            <a:ext cx="2840292" cy="5943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Text Placeholder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342900" y="2779776"/>
            <a:ext cx="2599182" cy="3255264"/>
          </a:xfrm>
          <a:prstGeom prst="rect">
            <a:avLst/>
          </a:prstGeom>
        </p:spPr>
        <p:txBody>
          <a:bodyPr/>
          <a:lstStyle>
            <a:lvl1pPr marL="0" indent="0">
              <a:lnSpc>
                <a:spcPts val="2250"/>
              </a:lnSpc>
              <a:spcBef>
                <a:spcPts val="0"/>
              </a:spcBef>
              <a:buNone/>
              <a:defRPr sz="1350">
                <a:solidFill>
                  <a:schemeClr val="tx1"/>
                </a:solidFill>
              </a:defRPr>
            </a:lvl1pPr>
            <a:lvl2pPr marL="342900" indent="0">
              <a:buNone/>
              <a:defRPr sz="1800"/>
            </a:lvl2pPr>
            <a:lvl3pPr marL="685800" indent="0">
              <a:buNone/>
              <a:defRPr sz="1800"/>
            </a:lvl3pPr>
            <a:lvl4pPr marL="1028700" indent="0">
              <a:buNone/>
              <a:defRPr sz="1800"/>
            </a:lvl4pPr>
            <a:lvl5pPr marL="1371600" indent="0">
              <a:buNone/>
              <a:defRPr sz="1800"/>
            </a:lvl5pPr>
          </a:lstStyle>
          <a:p>
            <a:pPr lvl="0"/>
            <a:r>
              <a:rPr lang="en-US"/>
              <a:t>Click to edit text</a:t>
            </a:r>
          </a:p>
        </p:txBody>
      </p:sp>
      <p:sp>
        <p:nvSpPr>
          <p:cNvPr id="7" name="Picture Placeholder 6">
            <a:extLst>
              <a:ext uri="{FF2B5EF4-FFF2-40B4-BE49-F238E27FC236}">
                <a16:creationId xmlns:a16="http://schemas.microsoft.com/office/drawing/2014/main" id="{9A66F217-0E52-4AD8-82BA-AB332C59638C}"/>
              </a:ext>
            </a:extLst>
          </p:cNvPr>
          <p:cNvSpPr>
            <a:spLocks noGrp="1"/>
          </p:cNvSpPr>
          <p:nvPr>
            <p:ph type="pic" sz="quarter" idx="15"/>
          </p:nvPr>
        </p:nvSpPr>
        <p:spPr>
          <a:xfrm>
            <a:off x="3531870" y="960120"/>
            <a:ext cx="4930902" cy="5074920"/>
          </a:xfrm>
          <a:prstGeom prst="rect">
            <a:avLst/>
          </a:prstGeom>
        </p:spPr>
        <p:txBody>
          <a:bodyPr anchor="ctr"/>
          <a:lstStyle>
            <a:lvl1pPr marL="0" indent="0" algn="ctr">
              <a:buNone/>
              <a:defRPr>
                <a:solidFill>
                  <a:schemeClr val="bg1"/>
                </a:solidFill>
              </a:defRPr>
            </a:lvl1pPr>
          </a:lstStyle>
          <a:p>
            <a:r>
              <a:rPr lang="en-US"/>
              <a:t>Click icon to add picture</a:t>
            </a:r>
          </a:p>
        </p:txBody>
      </p:sp>
      <p:sp>
        <p:nvSpPr>
          <p:cNvPr id="13" name="Rectangle 12">
            <a:extLst>
              <a:ext uri="{FF2B5EF4-FFF2-40B4-BE49-F238E27FC236}">
                <a16:creationId xmlns:a16="http://schemas.microsoft.com/office/drawing/2014/main" id="{FDF3E524-6AEB-4529-804C-0B9CD9992050}"/>
              </a:ext>
            </a:extLst>
          </p:cNvPr>
          <p:cNvSpPr/>
          <p:nvPr userDrawn="1"/>
        </p:nvSpPr>
        <p:spPr>
          <a:xfrm>
            <a:off x="171450" y="241300"/>
            <a:ext cx="8829675" cy="6400800"/>
          </a:xfrm>
          <a:prstGeom prst="rect">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4" name="Straight Connector 13">
            <a:extLst>
              <a:ext uri="{FF2B5EF4-FFF2-40B4-BE49-F238E27FC236}">
                <a16:creationId xmlns:a16="http://schemas.microsoft.com/office/drawing/2014/main" id="{4CFF2CAC-AD21-48FA-AD68-A643AAA6A8C4}"/>
              </a:ext>
            </a:extLst>
          </p:cNvPr>
          <p:cNvCxnSpPr>
            <a:cxnSpLocks/>
          </p:cNvCxnSpPr>
          <p:nvPr userDrawn="1"/>
        </p:nvCxnSpPr>
        <p:spPr>
          <a:xfrm>
            <a:off x="171450" y="2415910"/>
            <a:ext cx="3016919" cy="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342900" y="1371600"/>
            <a:ext cx="2714626" cy="877824"/>
          </a:xfrm>
        </p:spPr>
        <p:txBody>
          <a:bodyPr/>
          <a:lstStyle>
            <a:lvl1pPr>
              <a:lnSpc>
                <a:spcPts val="3240"/>
              </a:lnSpc>
              <a:defRPr>
                <a:solidFill>
                  <a:schemeClr val="tx1"/>
                </a:solidFill>
              </a:defRPr>
            </a:lvl1pPr>
          </a:lstStyle>
          <a:p>
            <a:r>
              <a:rPr lang="en-US"/>
              <a:t>Click to edit Master title style</a:t>
            </a:r>
          </a:p>
        </p:txBody>
      </p:sp>
    </p:spTree>
    <p:extLst>
      <p:ext uri="{BB962C8B-B14F-4D97-AF65-F5344CB8AC3E}">
        <p14:creationId xmlns:p14="http://schemas.microsoft.com/office/powerpoint/2010/main" val="21569573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extLst>
    <p:ext uri="{DCECCB84-F9BA-43D5-87BE-67443E8EF086}">
      <p15:sldGuideLst xmlns:p15="http://schemas.microsoft.com/office/powerpoint/2012/main">
        <p15:guide id="1"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alette Star of the show">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79CA9-81D6-424A-8046-4B56E1D25059}"/>
              </a:ext>
            </a:extLst>
          </p:cNvPr>
          <p:cNvSpPr>
            <a:spLocks noGrp="1"/>
          </p:cNvSpPr>
          <p:nvPr>
            <p:ph type="title" hasCustomPrompt="1"/>
          </p:nvPr>
        </p:nvSpPr>
        <p:spPr>
          <a:xfrm>
            <a:off x="342900" y="2569464"/>
            <a:ext cx="2714626" cy="1179576"/>
          </a:xfrm>
        </p:spPr>
        <p:txBody>
          <a:bodyPr anchor="t" anchorCtr="0">
            <a:normAutofit/>
          </a:bodyPr>
          <a:lstStyle>
            <a:lvl1pPr>
              <a:lnSpc>
                <a:spcPts val="3000"/>
              </a:lnSpc>
              <a:defRPr sz="2400"/>
            </a:lvl1pPr>
          </a:lstStyle>
          <a:p>
            <a:r>
              <a:rPr lang="en-US"/>
              <a:t>Click to edit title</a:t>
            </a:r>
          </a:p>
        </p:txBody>
      </p:sp>
      <p:sp>
        <p:nvSpPr>
          <p:cNvPr id="9" name="Picture Placeholder 8">
            <a:extLst>
              <a:ext uri="{FF2B5EF4-FFF2-40B4-BE49-F238E27FC236}">
                <a16:creationId xmlns:a16="http://schemas.microsoft.com/office/drawing/2014/main" id="{B2F51F73-5064-47F8-83FD-440E0ED1950B}"/>
              </a:ext>
            </a:extLst>
          </p:cNvPr>
          <p:cNvSpPr>
            <a:spLocks noGrp="1"/>
          </p:cNvSpPr>
          <p:nvPr>
            <p:ph type="pic" sz="quarter" idx="13"/>
          </p:nvPr>
        </p:nvSpPr>
        <p:spPr>
          <a:xfrm>
            <a:off x="3209544" y="1463040"/>
            <a:ext cx="1124712" cy="2194560"/>
          </a:xfrm>
          <a:prstGeom prst="rect">
            <a:avLst/>
          </a:prstGeom>
        </p:spPr>
        <p:txBody>
          <a:bodyPr/>
          <a:lstStyle>
            <a:lvl1pPr>
              <a:defRPr sz="1500"/>
            </a:lvl1pPr>
          </a:lstStyle>
          <a:p>
            <a:r>
              <a:rPr lang="en-US"/>
              <a:t>Click icon to add picture</a:t>
            </a:r>
          </a:p>
        </p:txBody>
      </p:sp>
      <p:sp>
        <p:nvSpPr>
          <p:cNvPr id="18" name="Picture Placeholder 8">
            <a:extLst>
              <a:ext uri="{FF2B5EF4-FFF2-40B4-BE49-F238E27FC236}">
                <a16:creationId xmlns:a16="http://schemas.microsoft.com/office/drawing/2014/main" id="{06FF689A-8221-42E8-96D4-ED4D3AD501F8}"/>
              </a:ext>
            </a:extLst>
          </p:cNvPr>
          <p:cNvSpPr>
            <a:spLocks noGrp="1"/>
          </p:cNvSpPr>
          <p:nvPr>
            <p:ph type="pic" sz="quarter" idx="14"/>
          </p:nvPr>
        </p:nvSpPr>
        <p:spPr>
          <a:xfrm>
            <a:off x="4670298" y="1463040"/>
            <a:ext cx="1124712" cy="2194560"/>
          </a:xfrm>
          <a:prstGeom prst="rect">
            <a:avLst/>
          </a:prstGeom>
        </p:spPr>
        <p:txBody>
          <a:bodyPr/>
          <a:lstStyle>
            <a:lvl1pPr>
              <a:defRPr sz="1500"/>
            </a:lvl1pPr>
          </a:lstStyle>
          <a:p>
            <a:r>
              <a:rPr lang="en-US"/>
              <a:t>Click icon to add picture</a:t>
            </a:r>
          </a:p>
        </p:txBody>
      </p:sp>
      <p:sp>
        <p:nvSpPr>
          <p:cNvPr id="19" name="Picture Placeholder 8">
            <a:extLst>
              <a:ext uri="{FF2B5EF4-FFF2-40B4-BE49-F238E27FC236}">
                <a16:creationId xmlns:a16="http://schemas.microsoft.com/office/drawing/2014/main" id="{96424DB2-4D46-493F-A5B8-8901EDA394F2}"/>
              </a:ext>
            </a:extLst>
          </p:cNvPr>
          <p:cNvSpPr>
            <a:spLocks noGrp="1"/>
          </p:cNvSpPr>
          <p:nvPr>
            <p:ph type="pic" sz="quarter" idx="15"/>
          </p:nvPr>
        </p:nvSpPr>
        <p:spPr>
          <a:xfrm>
            <a:off x="6131052" y="1463040"/>
            <a:ext cx="1124712" cy="2194560"/>
          </a:xfrm>
          <a:prstGeom prst="rect">
            <a:avLst/>
          </a:prstGeom>
        </p:spPr>
        <p:txBody>
          <a:bodyPr/>
          <a:lstStyle>
            <a:lvl1pPr>
              <a:defRPr sz="1500"/>
            </a:lvl1pPr>
          </a:lstStyle>
          <a:p>
            <a:r>
              <a:rPr lang="en-US"/>
              <a:t>Click icon to add picture</a:t>
            </a:r>
          </a:p>
        </p:txBody>
      </p:sp>
      <p:sp>
        <p:nvSpPr>
          <p:cNvPr id="20" name="Picture Placeholder 8">
            <a:extLst>
              <a:ext uri="{FF2B5EF4-FFF2-40B4-BE49-F238E27FC236}">
                <a16:creationId xmlns:a16="http://schemas.microsoft.com/office/drawing/2014/main" id="{0AF2B6E1-5738-41B1-8C15-EA6715490140}"/>
              </a:ext>
            </a:extLst>
          </p:cNvPr>
          <p:cNvSpPr>
            <a:spLocks noGrp="1"/>
          </p:cNvSpPr>
          <p:nvPr>
            <p:ph type="pic" sz="quarter" idx="16"/>
          </p:nvPr>
        </p:nvSpPr>
        <p:spPr>
          <a:xfrm>
            <a:off x="7591806" y="1463040"/>
            <a:ext cx="1124712" cy="2194560"/>
          </a:xfrm>
          <a:prstGeom prst="rect">
            <a:avLst/>
          </a:prstGeom>
        </p:spPr>
        <p:txBody>
          <a:bodyPr/>
          <a:lstStyle>
            <a:lvl1pPr>
              <a:defRPr sz="1500"/>
            </a:lvl1pPr>
          </a:lstStyle>
          <a:p>
            <a:r>
              <a:rPr lang="en-US"/>
              <a:t>Click icon to add picture</a:t>
            </a:r>
          </a:p>
        </p:txBody>
      </p:sp>
      <p:sp>
        <p:nvSpPr>
          <p:cNvPr id="21" name="Picture Placeholder 8">
            <a:extLst>
              <a:ext uri="{FF2B5EF4-FFF2-40B4-BE49-F238E27FC236}">
                <a16:creationId xmlns:a16="http://schemas.microsoft.com/office/drawing/2014/main" id="{6C8D73EB-347C-4E13-94C8-FA8FADE46559}"/>
              </a:ext>
            </a:extLst>
          </p:cNvPr>
          <p:cNvSpPr>
            <a:spLocks noGrp="1"/>
          </p:cNvSpPr>
          <p:nvPr>
            <p:ph type="pic" sz="quarter" idx="17"/>
          </p:nvPr>
        </p:nvSpPr>
        <p:spPr>
          <a:xfrm>
            <a:off x="3209544" y="4087368"/>
            <a:ext cx="1124712" cy="2194560"/>
          </a:xfrm>
          <a:prstGeom prst="rect">
            <a:avLst/>
          </a:prstGeom>
        </p:spPr>
        <p:txBody>
          <a:bodyPr/>
          <a:lstStyle>
            <a:lvl1pPr>
              <a:defRPr sz="1500"/>
            </a:lvl1pPr>
          </a:lstStyle>
          <a:p>
            <a:r>
              <a:rPr lang="en-US"/>
              <a:t>Click icon to add picture</a:t>
            </a:r>
          </a:p>
        </p:txBody>
      </p:sp>
      <p:sp>
        <p:nvSpPr>
          <p:cNvPr id="22" name="Picture Placeholder 8">
            <a:extLst>
              <a:ext uri="{FF2B5EF4-FFF2-40B4-BE49-F238E27FC236}">
                <a16:creationId xmlns:a16="http://schemas.microsoft.com/office/drawing/2014/main" id="{9DFA5C56-9B47-4F87-8E12-30A936274F1B}"/>
              </a:ext>
            </a:extLst>
          </p:cNvPr>
          <p:cNvSpPr>
            <a:spLocks noGrp="1"/>
          </p:cNvSpPr>
          <p:nvPr>
            <p:ph type="pic" sz="quarter" idx="18"/>
          </p:nvPr>
        </p:nvSpPr>
        <p:spPr>
          <a:xfrm>
            <a:off x="4670298" y="4087368"/>
            <a:ext cx="1124712" cy="2194560"/>
          </a:xfrm>
          <a:prstGeom prst="rect">
            <a:avLst/>
          </a:prstGeom>
        </p:spPr>
        <p:txBody>
          <a:bodyPr/>
          <a:lstStyle>
            <a:lvl1pPr>
              <a:defRPr sz="1500"/>
            </a:lvl1pPr>
          </a:lstStyle>
          <a:p>
            <a:r>
              <a:rPr lang="en-US"/>
              <a:t>Click icon to add picture</a:t>
            </a:r>
          </a:p>
        </p:txBody>
      </p:sp>
      <p:sp>
        <p:nvSpPr>
          <p:cNvPr id="23" name="Picture Placeholder 8">
            <a:extLst>
              <a:ext uri="{FF2B5EF4-FFF2-40B4-BE49-F238E27FC236}">
                <a16:creationId xmlns:a16="http://schemas.microsoft.com/office/drawing/2014/main" id="{1E3B5888-98ED-48E4-8AA8-5BAB43F8516C}"/>
              </a:ext>
            </a:extLst>
          </p:cNvPr>
          <p:cNvSpPr>
            <a:spLocks noGrp="1"/>
          </p:cNvSpPr>
          <p:nvPr>
            <p:ph type="pic" sz="quarter" idx="19"/>
          </p:nvPr>
        </p:nvSpPr>
        <p:spPr>
          <a:xfrm>
            <a:off x="6131052" y="4087368"/>
            <a:ext cx="1124712" cy="2194560"/>
          </a:xfrm>
          <a:prstGeom prst="rect">
            <a:avLst/>
          </a:prstGeom>
        </p:spPr>
        <p:txBody>
          <a:bodyPr/>
          <a:lstStyle>
            <a:lvl1pPr>
              <a:defRPr sz="1500"/>
            </a:lvl1pPr>
          </a:lstStyle>
          <a:p>
            <a:r>
              <a:rPr lang="en-US"/>
              <a:t>Click icon to add picture</a:t>
            </a:r>
          </a:p>
        </p:txBody>
      </p:sp>
      <p:sp>
        <p:nvSpPr>
          <p:cNvPr id="24" name="Picture Placeholder 8">
            <a:extLst>
              <a:ext uri="{FF2B5EF4-FFF2-40B4-BE49-F238E27FC236}">
                <a16:creationId xmlns:a16="http://schemas.microsoft.com/office/drawing/2014/main" id="{569C9EE3-34D1-4DE0-B06C-2F6212F7C329}"/>
              </a:ext>
            </a:extLst>
          </p:cNvPr>
          <p:cNvSpPr>
            <a:spLocks noGrp="1"/>
          </p:cNvSpPr>
          <p:nvPr>
            <p:ph type="pic" sz="quarter" idx="20"/>
          </p:nvPr>
        </p:nvSpPr>
        <p:spPr>
          <a:xfrm>
            <a:off x="7591806" y="4087368"/>
            <a:ext cx="1124712" cy="2194560"/>
          </a:xfrm>
          <a:prstGeom prst="rect">
            <a:avLst/>
          </a:prstGeom>
        </p:spPr>
        <p:txBody>
          <a:bodyPr/>
          <a:lstStyle>
            <a:lvl1pPr>
              <a:defRPr sz="1500"/>
            </a:lvl1pPr>
          </a:lstStyle>
          <a:p>
            <a:r>
              <a:rPr lang="en-US"/>
              <a:t>Click icon to add picture</a:t>
            </a:r>
          </a:p>
        </p:txBody>
      </p:sp>
    </p:spTree>
    <p:extLst>
      <p:ext uri="{BB962C8B-B14F-4D97-AF65-F5344CB8AC3E}">
        <p14:creationId xmlns:p14="http://schemas.microsoft.com/office/powerpoint/2010/main" val="20740089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mersive palette Star of the show">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462B86F-90E5-425E-9F83-8477D8111E1D}"/>
              </a:ext>
            </a:extLst>
          </p:cNvPr>
          <p:cNvSpPr/>
          <p:nvPr userDrawn="1"/>
        </p:nvSpPr>
        <p:spPr>
          <a:xfrm>
            <a:off x="0" y="495300"/>
            <a:ext cx="4543425" cy="133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F5269853-3C2C-4F9C-B1BB-E00F7A1DB9E1}"/>
              </a:ext>
            </a:extLst>
          </p:cNvPr>
          <p:cNvSpPr/>
          <p:nvPr userDrawn="1"/>
        </p:nvSpPr>
        <p:spPr>
          <a:xfrm>
            <a:off x="4898028" y="495300"/>
            <a:ext cx="2198690" cy="2628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93759D58-52AF-4785-8A33-F528F46D88A3}"/>
              </a:ext>
            </a:extLst>
          </p:cNvPr>
          <p:cNvSpPr/>
          <p:nvPr userDrawn="1"/>
        </p:nvSpPr>
        <p:spPr>
          <a:xfrm>
            <a:off x="6639464" y="3863713"/>
            <a:ext cx="2190750" cy="259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6AD3E0F4-EC0D-43C2-AC84-A53134C8566E}"/>
              </a:ext>
            </a:extLst>
          </p:cNvPr>
          <p:cNvSpPr/>
          <p:nvPr userDrawn="1"/>
        </p:nvSpPr>
        <p:spPr>
          <a:xfrm>
            <a:off x="171450" y="241300"/>
            <a:ext cx="8829675" cy="6400800"/>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342900" y="914400"/>
            <a:ext cx="4229101" cy="1572126"/>
          </a:xfrm>
        </p:spPr>
        <p:txBody>
          <a:bodyPr anchor="t" anchorCtr="0">
            <a:noAutofit/>
          </a:bodyPr>
          <a:lstStyle>
            <a:lvl1pPr>
              <a:defRPr>
                <a:solidFill>
                  <a:schemeClr val="tx1"/>
                </a:solidFill>
              </a:defRPr>
            </a:lvl1pPr>
          </a:lstStyle>
          <a:p>
            <a:r>
              <a:rPr lang="en-US"/>
              <a:t>Click to edit Master title style</a:t>
            </a:r>
          </a:p>
        </p:txBody>
      </p:sp>
      <p:sp>
        <p:nvSpPr>
          <p:cNvPr id="10" name="Text Placeholder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342900" y="2489200"/>
            <a:ext cx="3902202" cy="3547872"/>
          </a:xfrm>
          <a:prstGeom prst="rect">
            <a:avLst/>
          </a:prstGeom>
        </p:spPr>
        <p:txBody>
          <a:bodyPr/>
          <a:lstStyle>
            <a:lvl1pPr marL="0" indent="0">
              <a:lnSpc>
                <a:spcPts val="2250"/>
              </a:lnSpc>
              <a:spcBef>
                <a:spcPts val="0"/>
              </a:spcBef>
              <a:buNone/>
              <a:defRPr sz="1350">
                <a:solidFill>
                  <a:schemeClr val="tx1"/>
                </a:solidFill>
              </a:defRPr>
            </a:lvl1pPr>
            <a:lvl2pPr marL="342900" indent="0">
              <a:buNone/>
              <a:defRPr sz="1800"/>
            </a:lvl2pPr>
            <a:lvl3pPr marL="685800" indent="0">
              <a:buNone/>
              <a:defRPr sz="1800"/>
            </a:lvl3pPr>
            <a:lvl4pPr marL="1028700" indent="0">
              <a:buNone/>
              <a:defRPr sz="1800"/>
            </a:lvl4pPr>
            <a:lvl5pPr marL="1371600" indent="0">
              <a:buNone/>
              <a:defRPr sz="1800"/>
            </a:lvl5pPr>
          </a:lstStyle>
          <a:p>
            <a:pPr lvl="0"/>
            <a:r>
              <a:rPr lang="en-US"/>
              <a:t>Click to edit text</a:t>
            </a:r>
          </a:p>
        </p:txBody>
      </p:sp>
      <p:sp>
        <p:nvSpPr>
          <p:cNvPr id="7" name="Picture Placeholder 6">
            <a:extLst>
              <a:ext uri="{FF2B5EF4-FFF2-40B4-BE49-F238E27FC236}">
                <a16:creationId xmlns:a16="http://schemas.microsoft.com/office/drawing/2014/main" id="{9A66F217-0E52-4AD8-82BA-AB332C59638C}"/>
              </a:ext>
            </a:extLst>
          </p:cNvPr>
          <p:cNvSpPr>
            <a:spLocks noGrp="1"/>
          </p:cNvSpPr>
          <p:nvPr>
            <p:ph type="pic" sz="quarter" idx="15"/>
          </p:nvPr>
        </p:nvSpPr>
        <p:spPr>
          <a:xfrm>
            <a:off x="5248275" y="914400"/>
            <a:ext cx="3250692" cy="5093208"/>
          </a:xfrm>
          <a:prstGeom prst="rect">
            <a:avLst/>
          </a:prstGeom>
          <a:solidFill>
            <a:schemeClr val="accent3"/>
          </a:solidFill>
        </p:spPr>
        <p:txBody>
          <a:bodyPr anchor="ctr"/>
          <a:lstStyle>
            <a:lvl1pPr marL="0" indent="0" algn="ctr">
              <a:buNone/>
              <a:defRPr/>
            </a:lvl1pPr>
          </a:lstStyle>
          <a:p>
            <a:r>
              <a:rPr lang="en-US"/>
              <a:t>Click icon to add picture</a:t>
            </a:r>
          </a:p>
        </p:txBody>
      </p:sp>
    </p:spTree>
    <p:extLst>
      <p:ext uri="{BB962C8B-B14F-4D97-AF65-F5344CB8AC3E}">
        <p14:creationId xmlns:p14="http://schemas.microsoft.com/office/powerpoint/2010/main" val="32322530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extLst>
    <p:ext uri="{DCECCB84-F9BA-43D5-87BE-67443E8EF086}">
      <p15:sldGuideLst xmlns:p15="http://schemas.microsoft.com/office/powerpoint/2012/main">
        <p15:guide id="1"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alette Amusements">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79CA9-81D6-424A-8046-4B56E1D25059}"/>
              </a:ext>
            </a:extLst>
          </p:cNvPr>
          <p:cNvSpPr>
            <a:spLocks noGrp="1"/>
          </p:cNvSpPr>
          <p:nvPr>
            <p:ph type="title" hasCustomPrompt="1"/>
          </p:nvPr>
        </p:nvSpPr>
        <p:spPr>
          <a:xfrm>
            <a:off x="342900" y="2569464"/>
            <a:ext cx="2714626" cy="1179576"/>
          </a:xfrm>
        </p:spPr>
        <p:txBody>
          <a:bodyPr anchor="b" anchorCtr="0">
            <a:normAutofit/>
          </a:bodyPr>
          <a:lstStyle>
            <a:lvl1pPr>
              <a:lnSpc>
                <a:spcPts val="3000"/>
              </a:lnSpc>
              <a:defRPr sz="2400"/>
            </a:lvl1pPr>
          </a:lstStyle>
          <a:p>
            <a:r>
              <a:rPr lang="en-US"/>
              <a:t>Click to edit title</a:t>
            </a:r>
          </a:p>
        </p:txBody>
      </p:sp>
      <p:sp>
        <p:nvSpPr>
          <p:cNvPr id="9" name="Picture Placeholder 8">
            <a:extLst>
              <a:ext uri="{FF2B5EF4-FFF2-40B4-BE49-F238E27FC236}">
                <a16:creationId xmlns:a16="http://schemas.microsoft.com/office/drawing/2014/main" id="{B2F51F73-5064-47F8-83FD-440E0ED1950B}"/>
              </a:ext>
            </a:extLst>
          </p:cNvPr>
          <p:cNvSpPr>
            <a:spLocks noGrp="1"/>
          </p:cNvSpPr>
          <p:nvPr>
            <p:ph type="pic" sz="quarter" idx="13"/>
          </p:nvPr>
        </p:nvSpPr>
        <p:spPr>
          <a:xfrm>
            <a:off x="3209544" y="1463040"/>
            <a:ext cx="1124712" cy="2194560"/>
          </a:xfrm>
          <a:prstGeom prst="rect">
            <a:avLst/>
          </a:prstGeom>
        </p:spPr>
        <p:txBody>
          <a:bodyPr/>
          <a:lstStyle>
            <a:lvl1pPr>
              <a:defRPr sz="1500"/>
            </a:lvl1pPr>
          </a:lstStyle>
          <a:p>
            <a:r>
              <a:rPr lang="en-US"/>
              <a:t>Click icon to add picture</a:t>
            </a:r>
          </a:p>
        </p:txBody>
      </p:sp>
      <p:sp>
        <p:nvSpPr>
          <p:cNvPr id="18" name="Picture Placeholder 8">
            <a:extLst>
              <a:ext uri="{FF2B5EF4-FFF2-40B4-BE49-F238E27FC236}">
                <a16:creationId xmlns:a16="http://schemas.microsoft.com/office/drawing/2014/main" id="{06FF689A-8221-42E8-96D4-ED4D3AD501F8}"/>
              </a:ext>
            </a:extLst>
          </p:cNvPr>
          <p:cNvSpPr>
            <a:spLocks noGrp="1"/>
          </p:cNvSpPr>
          <p:nvPr>
            <p:ph type="pic" sz="quarter" idx="14"/>
          </p:nvPr>
        </p:nvSpPr>
        <p:spPr>
          <a:xfrm>
            <a:off x="4670298" y="1463040"/>
            <a:ext cx="1124712" cy="2194560"/>
          </a:xfrm>
          <a:prstGeom prst="rect">
            <a:avLst/>
          </a:prstGeom>
        </p:spPr>
        <p:txBody>
          <a:bodyPr/>
          <a:lstStyle>
            <a:lvl1pPr>
              <a:defRPr sz="1500"/>
            </a:lvl1pPr>
          </a:lstStyle>
          <a:p>
            <a:r>
              <a:rPr lang="en-US"/>
              <a:t>Click icon to add picture</a:t>
            </a:r>
          </a:p>
        </p:txBody>
      </p:sp>
      <p:sp>
        <p:nvSpPr>
          <p:cNvPr id="19" name="Picture Placeholder 8">
            <a:extLst>
              <a:ext uri="{FF2B5EF4-FFF2-40B4-BE49-F238E27FC236}">
                <a16:creationId xmlns:a16="http://schemas.microsoft.com/office/drawing/2014/main" id="{96424DB2-4D46-493F-A5B8-8901EDA394F2}"/>
              </a:ext>
            </a:extLst>
          </p:cNvPr>
          <p:cNvSpPr>
            <a:spLocks noGrp="1"/>
          </p:cNvSpPr>
          <p:nvPr>
            <p:ph type="pic" sz="quarter" idx="15"/>
          </p:nvPr>
        </p:nvSpPr>
        <p:spPr>
          <a:xfrm>
            <a:off x="6131052" y="1463040"/>
            <a:ext cx="1124712" cy="2194560"/>
          </a:xfrm>
          <a:prstGeom prst="rect">
            <a:avLst/>
          </a:prstGeom>
        </p:spPr>
        <p:txBody>
          <a:bodyPr/>
          <a:lstStyle>
            <a:lvl1pPr>
              <a:defRPr sz="1500"/>
            </a:lvl1pPr>
          </a:lstStyle>
          <a:p>
            <a:r>
              <a:rPr lang="en-US"/>
              <a:t>Click icon to add picture</a:t>
            </a:r>
          </a:p>
        </p:txBody>
      </p:sp>
      <p:sp>
        <p:nvSpPr>
          <p:cNvPr id="20" name="Picture Placeholder 8">
            <a:extLst>
              <a:ext uri="{FF2B5EF4-FFF2-40B4-BE49-F238E27FC236}">
                <a16:creationId xmlns:a16="http://schemas.microsoft.com/office/drawing/2014/main" id="{0AF2B6E1-5738-41B1-8C15-EA6715490140}"/>
              </a:ext>
            </a:extLst>
          </p:cNvPr>
          <p:cNvSpPr>
            <a:spLocks noGrp="1"/>
          </p:cNvSpPr>
          <p:nvPr>
            <p:ph type="pic" sz="quarter" idx="16"/>
          </p:nvPr>
        </p:nvSpPr>
        <p:spPr>
          <a:xfrm>
            <a:off x="7591806" y="1463040"/>
            <a:ext cx="1124712" cy="2194560"/>
          </a:xfrm>
          <a:prstGeom prst="rect">
            <a:avLst/>
          </a:prstGeom>
        </p:spPr>
        <p:txBody>
          <a:bodyPr/>
          <a:lstStyle>
            <a:lvl1pPr>
              <a:defRPr sz="1500"/>
            </a:lvl1pPr>
          </a:lstStyle>
          <a:p>
            <a:r>
              <a:rPr lang="en-US"/>
              <a:t>Click icon to add picture</a:t>
            </a:r>
          </a:p>
        </p:txBody>
      </p:sp>
      <p:sp>
        <p:nvSpPr>
          <p:cNvPr id="21" name="Picture Placeholder 8">
            <a:extLst>
              <a:ext uri="{FF2B5EF4-FFF2-40B4-BE49-F238E27FC236}">
                <a16:creationId xmlns:a16="http://schemas.microsoft.com/office/drawing/2014/main" id="{6C8D73EB-347C-4E13-94C8-FA8FADE46559}"/>
              </a:ext>
            </a:extLst>
          </p:cNvPr>
          <p:cNvSpPr>
            <a:spLocks noGrp="1"/>
          </p:cNvSpPr>
          <p:nvPr>
            <p:ph type="pic" sz="quarter" idx="17"/>
          </p:nvPr>
        </p:nvSpPr>
        <p:spPr>
          <a:xfrm>
            <a:off x="3209544" y="4087368"/>
            <a:ext cx="1124712" cy="2194560"/>
          </a:xfrm>
          <a:prstGeom prst="rect">
            <a:avLst/>
          </a:prstGeom>
        </p:spPr>
        <p:txBody>
          <a:bodyPr/>
          <a:lstStyle>
            <a:lvl1pPr>
              <a:defRPr sz="1500"/>
            </a:lvl1pPr>
          </a:lstStyle>
          <a:p>
            <a:r>
              <a:rPr lang="en-US"/>
              <a:t>Click icon to add picture</a:t>
            </a:r>
          </a:p>
        </p:txBody>
      </p:sp>
      <p:sp>
        <p:nvSpPr>
          <p:cNvPr id="22" name="Picture Placeholder 8">
            <a:extLst>
              <a:ext uri="{FF2B5EF4-FFF2-40B4-BE49-F238E27FC236}">
                <a16:creationId xmlns:a16="http://schemas.microsoft.com/office/drawing/2014/main" id="{9DFA5C56-9B47-4F87-8E12-30A936274F1B}"/>
              </a:ext>
            </a:extLst>
          </p:cNvPr>
          <p:cNvSpPr>
            <a:spLocks noGrp="1"/>
          </p:cNvSpPr>
          <p:nvPr>
            <p:ph type="pic" sz="quarter" idx="18"/>
          </p:nvPr>
        </p:nvSpPr>
        <p:spPr>
          <a:xfrm>
            <a:off x="4670298" y="4087368"/>
            <a:ext cx="1124712" cy="2194560"/>
          </a:xfrm>
          <a:prstGeom prst="rect">
            <a:avLst/>
          </a:prstGeom>
        </p:spPr>
        <p:txBody>
          <a:bodyPr/>
          <a:lstStyle>
            <a:lvl1pPr>
              <a:defRPr sz="1500"/>
            </a:lvl1pPr>
          </a:lstStyle>
          <a:p>
            <a:r>
              <a:rPr lang="en-US"/>
              <a:t>Click icon to add picture</a:t>
            </a:r>
          </a:p>
        </p:txBody>
      </p:sp>
      <p:sp>
        <p:nvSpPr>
          <p:cNvPr id="23" name="Picture Placeholder 8">
            <a:extLst>
              <a:ext uri="{FF2B5EF4-FFF2-40B4-BE49-F238E27FC236}">
                <a16:creationId xmlns:a16="http://schemas.microsoft.com/office/drawing/2014/main" id="{1E3B5888-98ED-48E4-8AA8-5BAB43F8516C}"/>
              </a:ext>
            </a:extLst>
          </p:cNvPr>
          <p:cNvSpPr>
            <a:spLocks noGrp="1"/>
          </p:cNvSpPr>
          <p:nvPr>
            <p:ph type="pic" sz="quarter" idx="19"/>
          </p:nvPr>
        </p:nvSpPr>
        <p:spPr>
          <a:xfrm>
            <a:off x="6131052" y="4087368"/>
            <a:ext cx="1124712" cy="2194560"/>
          </a:xfrm>
          <a:prstGeom prst="rect">
            <a:avLst/>
          </a:prstGeom>
        </p:spPr>
        <p:txBody>
          <a:bodyPr/>
          <a:lstStyle>
            <a:lvl1pPr>
              <a:defRPr sz="1500"/>
            </a:lvl1pPr>
          </a:lstStyle>
          <a:p>
            <a:r>
              <a:rPr lang="en-US"/>
              <a:t>Click icon to add picture</a:t>
            </a:r>
          </a:p>
        </p:txBody>
      </p:sp>
      <p:sp>
        <p:nvSpPr>
          <p:cNvPr id="24" name="Picture Placeholder 8">
            <a:extLst>
              <a:ext uri="{FF2B5EF4-FFF2-40B4-BE49-F238E27FC236}">
                <a16:creationId xmlns:a16="http://schemas.microsoft.com/office/drawing/2014/main" id="{569C9EE3-34D1-4DE0-B06C-2F6212F7C329}"/>
              </a:ext>
            </a:extLst>
          </p:cNvPr>
          <p:cNvSpPr>
            <a:spLocks noGrp="1"/>
          </p:cNvSpPr>
          <p:nvPr>
            <p:ph type="pic" sz="quarter" idx="20"/>
          </p:nvPr>
        </p:nvSpPr>
        <p:spPr>
          <a:xfrm>
            <a:off x="7591806" y="4087368"/>
            <a:ext cx="1124712" cy="2194560"/>
          </a:xfrm>
          <a:prstGeom prst="rect">
            <a:avLst/>
          </a:prstGeom>
        </p:spPr>
        <p:txBody>
          <a:bodyPr/>
          <a:lstStyle>
            <a:lvl1pPr>
              <a:defRPr sz="1500"/>
            </a:lvl1pPr>
          </a:lstStyle>
          <a:p>
            <a:r>
              <a:rPr lang="en-US"/>
              <a:t>Click icon to add picture</a:t>
            </a:r>
          </a:p>
        </p:txBody>
      </p:sp>
    </p:spTree>
    <p:extLst>
      <p:ext uri="{BB962C8B-B14F-4D97-AF65-F5344CB8AC3E}">
        <p14:creationId xmlns:p14="http://schemas.microsoft.com/office/powerpoint/2010/main" val="820334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mersive palette Amusements">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3A3BC27-A809-4F76-931E-2DE01059A5AB}"/>
              </a:ext>
            </a:extLst>
          </p:cNvPr>
          <p:cNvSpPr/>
          <p:nvPr userDrawn="1"/>
        </p:nvSpPr>
        <p:spPr>
          <a:xfrm>
            <a:off x="5034731" y="1651000"/>
            <a:ext cx="345344" cy="5207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D96A5108-5EBA-43CE-BA4A-DA9EEF5D808A}"/>
              </a:ext>
            </a:extLst>
          </p:cNvPr>
          <p:cNvSpPr/>
          <p:nvPr userDrawn="1"/>
        </p:nvSpPr>
        <p:spPr>
          <a:xfrm>
            <a:off x="6953250" y="0"/>
            <a:ext cx="2190750" cy="5397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E2712910-50D0-4906-AB08-F37D02F96D4A}"/>
              </a:ext>
            </a:extLst>
          </p:cNvPr>
          <p:cNvSpPr/>
          <p:nvPr userDrawn="1"/>
        </p:nvSpPr>
        <p:spPr>
          <a:xfrm>
            <a:off x="0" y="2387600"/>
            <a:ext cx="4095750" cy="215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7DAC760C-BE23-4DA2-A294-3B5668F8AECA}"/>
              </a:ext>
            </a:extLst>
          </p:cNvPr>
          <p:cNvSpPr/>
          <p:nvPr userDrawn="1"/>
        </p:nvSpPr>
        <p:spPr>
          <a:xfrm>
            <a:off x="171450" y="241300"/>
            <a:ext cx="8829675" cy="6400800"/>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342899" y="914400"/>
            <a:ext cx="4203954" cy="1572126"/>
          </a:xfrm>
        </p:spPr>
        <p:txBody>
          <a:bodyPr anchor="ctr" anchorCtr="0"/>
          <a:lstStyle>
            <a:lvl1pPr>
              <a:defRPr>
                <a:solidFill>
                  <a:schemeClr val="bg1"/>
                </a:solidFill>
              </a:defRPr>
            </a:lvl1pPr>
          </a:lstStyle>
          <a:p>
            <a:r>
              <a:rPr lang="en-US"/>
              <a:t>Click to edit Master title style</a:t>
            </a:r>
          </a:p>
        </p:txBody>
      </p:sp>
      <p:sp>
        <p:nvSpPr>
          <p:cNvPr id="10" name="Text Placeholder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342900" y="3072384"/>
            <a:ext cx="3710178" cy="2871216"/>
          </a:xfrm>
          <a:prstGeom prst="rect">
            <a:avLst/>
          </a:prstGeom>
        </p:spPr>
        <p:txBody>
          <a:bodyPr/>
          <a:lstStyle>
            <a:lvl1pPr marL="0" indent="0">
              <a:lnSpc>
                <a:spcPts val="2250"/>
              </a:lnSpc>
              <a:spcBef>
                <a:spcPts val="0"/>
              </a:spcBef>
              <a:buNone/>
              <a:defRPr sz="1350">
                <a:solidFill>
                  <a:schemeClr val="bg1"/>
                </a:solidFill>
              </a:defRPr>
            </a:lvl1pPr>
            <a:lvl2pPr marL="342900" indent="0">
              <a:buNone/>
              <a:defRPr sz="1800"/>
            </a:lvl2pPr>
            <a:lvl3pPr marL="685800" indent="0">
              <a:buNone/>
              <a:defRPr sz="1800"/>
            </a:lvl3pPr>
            <a:lvl4pPr marL="1028700" indent="0">
              <a:buNone/>
              <a:defRPr sz="1800"/>
            </a:lvl4pPr>
            <a:lvl5pPr marL="1371600" indent="0">
              <a:buNone/>
              <a:defRPr sz="1800"/>
            </a:lvl5pPr>
          </a:lstStyle>
          <a:p>
            <a:pPr lvl="0"/>
            <a:r>
              <a:rPr lang="en-US"/>
              <a:t>Click to edit text</a:t>
            </a:r>
          </a:p>
        </p:txBody>
      </p:sp>
      <p:sp>
        <p:nvSpPr>
          <p:cNvPr id="7" name="Picture Placeholder 6">
            <a:extLst>
              <a:ext uri="{FF2B5EF4-FFF2-40B4-BE49-F238E27FC236}">
                <a16:creationId xmlns:a16="http://schemas.microsoft.com/office/drawing/2014/main" id="{9A66F217-0E52-4AD8-82BA-AB332C59638C}"/>
              </a:ext>
            </a:extLst>
          </p:cNvPr>
          <p:cNvSpPr>
            <a:spLocks noGrp="1"/>
          </p:cNvSpPr>
          <p:nvPr>
            <p:ph type="pic" sz="quarter" idx="15"/>
          </p:nvPr>
        </p:nvSpPr>
        <p:spPr>
          <a:xfrm>
            <a:off x="5383530" y="457200"/>
            <a:ext cx="3422142" cy="6400800"/>
          </a:xfrm>
          <a:prstGeom prst="rect">
            <a:avLst/>
          </a:prstGeom>
          <a:solidFill>
            <a:schemeClr val="accent5">
              <a:lumMod val="20000"/>
              <a:lumOff val="80000"/>
            </a:schemeClr>
          </a:solidFill>
        </p:spPr>
        <p:txBody>
          <a:bodyPr anchor="ctr"/>
          <a:lstStyle>
            <a:lvl1pPr marL="0" indent="0" algn="ctr">
              <a:buNone/>
              <a:defRPr/>
            </a:lvl1pPr>
          </a:lstStyle>
          <a:p>
            <a:r>
              <a:rPr lang="en-US"/>
              <a:t>Click icon to add picture</a:t>
            </a:r>
          </a:p>
        </p:txBody>
      </p:sp>
    </p:spTree>
    <p:extLst>
      <p:ext uri="{BB962C8B-B14F-4D97-AF65-F5344CB8AC3E}">
        <p14:creationId xmlns:p14="http://schemas.microsoft.com/office/powerpoint/2010/main" val="24308481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extLst>
    <p:ext uri="{DCECCB84-F9BA-43D5-87BE-67443E8EF086}">
      <p15:sldGuideLst xmlns:p15="http://schemas.microsoft.com/office/powerpoint/2012/main">
        <p15:guide id="1"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8418195" y="0"/>
            <a:ext cx="73152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946404" y="758952"/>
            <a:ext cx="7063740" cy="4041648"/>
          </a:xfrm>
        </p:spPr>
        <p:txBody>
          <a:bodyPr anchor="b">
            <a:normAutofit/>
          </a:bodyPr>
          <a:lstStyle>
            <a:lvl1pPr algn="l">
              <a:lnSpc>
                <a:spcPct val="85000"/>
              </a:lnSpc>
              <a:defRPr sz="66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946404" y="4800600"/>
            <a:ext cx="7063740" cy="1691640"/>
          </a:xfrm>
        </p:spPr>
        <p:txBody>
          <a:bodyPr>
            <a:normAutofit/>
          </a:bodyPr>
          <a:lstStyle>
            <a:lvl1pPr marL="0" indent="0" algn="l">
              <a:buNone/>
              <a:defRPr sz="2000" baseline="0">
                <a:solidFill>
                  <a:schemeClr val="tx1">
                    <a:lumMod val="65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Rectangle 6"/>
          <p:cNvSpPr/>
          <p:nvPr/>
        </p:nvSpPr>
        <p:spPr>
          <a:xfrm>
            <a:off x="0" y="0"/>
            <a:ext cx="3429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p>
            <a:fld id="{B4554F2B-4BCF-4197-901F-D7CA0C5C3346}" type="datetimeFigureOut">
              <a:rPr lang="en-US" smtClean="0"/>
              <a:t>9/9/2024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576864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310904-DE8F-4B8E-99C6-5AFA03672FFA}" type="datetimeFigureOut">
              <a:rPr lang="en-US" smtClean="0"/>
              <a:t>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5FADE3-B84E-4AF7-91CC-AB47E1A43619}" type="slidenum">
              <a:rPr lang="en-US" smtClean="0"/>
              <a:t>‹#›</a:t>
            </a:fld>
            <a:endParaRPr lang="en-US"/>
          </a:p>
        </p:txBody>
      </p:sp>
    </p:spTree>
    <p:extLst>
      <p:ext uri="{BB962C8B-B14F-4D97-AF65-F5344CB8AC3E}">
        <p14:creationId xmlns:p14="http://schemas.microsoft.com/office/powerpoint/2010/main" val="28352348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46404" y="758952"/>
            <a:ext cx="7063740" cy="4041648"/>
          </a:xfrm>
        </p:spPr>
        <p:txBody>
          <a:bodyPr anchor="b">
            <a:normAutofit/>
          </a:bodyPr>
          <a:lstStyle>
            <a:lvl1pPr>
              <a:lnSpc>
                <a:spcPct val="85000"/>
              </a:lnSpc>
              <a:defRPr sz="6600" b="0"/>
            </a:lvl1pPr>
          </a:lstStyle>
          <a:p>
            <a:r>
              <a:rPr lang="en-US"/>
              <a:t>Click to edit Master title style</a:t>
            </a:r>
            <a:endParaRPr lang="en-US" dirty="0"/>
          </a:p>
        </p:txBody>
      </p:sp>
      <p:sp>
        <p:nvSpPr>
          <p:cNvPr id="3" name="Text Placeholder 2"/>
          <p:cNvSpPr>
            <a:spLocks noGrp="1"/>
          </p:cNvSpPr>
          <p:nvPr>
            <p:ph type="body" idx="1"/>
          </p:nvPr>
        </p:nvSpPr>
        <p:spPr>
          <a:xfrm>
            <a:off x="946404" y="4800600"/>
            <a:ext cx="7063740" cy="1691640"/>
          </a:xfrm>
        </p:spPr>
        <p:txBody>
          <a:bodyPr anchor="t">
            <a:normAutofit/>
          </a:bodyPr>
          <a:lstStyle>
            <a:lvl1pPr marL="0" indent="0">
              <a:buNone/>
              <a:defRPr sz="2000">
                <a:solidFill>
                  <a:schemeClr val="tx1">
                    <a:lumMod val="6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310904-DE8F-4B8E-99C6-5AFA03672FFA}" type="datetimeFigureOut">
              <a:rPr lang="en-US" smtClean="0"/>
              <a:t>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5FADE3-B84E-4AF7-91CC-AB47E1A43619}" type="slidenum">
              <a:rPr lang="en-US" smtClean="0"/>
              <a:t>‹#›</a:t>
            </a:fld>
            <a:endParaRPr lang="en-US"/>
          </a:p>
        </p:txBody>
      </p:sp>
      <p:sp>
        <p:nvSpPr>
          <p:cNvPr id="7" name="Rectangle 6"/>
          <p:cNvSpPr/>
          <p:nvPr/>
        </p:nvSpPr>
        <p:spPr>
          <a:xfrm>
            <a:off x="0" y="0"/>
            <a:ext cx="3429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049432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Intro">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F9C7667-EADA-40AC-B931-4642E0A9A4DE}"/>
              </a:ext>
            </a:extLst>
          </p:cNvPr>
          <p:cNvSpPr>
            <a:spLocks noGrp="1"/>
          </p:cNvSpPr>
          <p:nvPr>
            <p:ph type="pic" sz="quarter" idx="13"/>
          </p:nvPr>
        </p:nvSpPr>
        <p:spPr>
          <a:xfrm>
            <a:off x="0" y="0"/>
            <a:ext cx="9144000" cy="6858000"/>
          </a:xfrm>
          <a:prstGeom prst="rect">
            <a:avLst/>
          </a:prstGeom>
          <a:solidFill>
            <a:schemeClr val="tx1">
              <a:lumMod val="50000"/>
              <a:lumOff val="50000"/>
            </a:schemeClr>
          </a:solidFill>
        </p:spPr>
        <p:txBody>
          <a:bodyPr anchor="ctr"/>
          <a:lstStyle>
            <a:lvl1pPr marL="0" indent="0">
              <a:buNone/>
              <a:defRPr>
                <a:solidFill>
                  <a:schemeClr val="bg1"/>
                </a:solidFill>
              </a:defRPr>
            </a:lvl1pPr>
          </a:lstStyle>
          <a:p>
            <a:r>
              <a:rPr lang="en-US"/>
              <a:t>Click icon to add picture</a:t>
            </a:r>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p:txBody>
          <a:bodyPr/>
          <a:lstStyle>
            <a:lvl1pPr>
              <a:defRPr cap="all" baseline="0">
                <a:solidFill>
                  <a:schemeClr val="bg1"/>
                </a:solidFill>
              </a:defRPr>
            </a:lvl1pPr>
          </a:lstStyle>
          <a:p>
            <a:r>
              <a:rPr lang="en-US"/>
              <a:t>Click to edit Master title style</a:t>
            </a:r>
          </a:p>
        </p:txBody>
      </p:sp>
      <p:sp>
        <p:nvSpPr>
          <p:cNvPr id="10" name="Text Placeholder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2571750" y="2240280"/>
            <a:ext cx="3483864" cy="4197096"/>
          </a:xfrm>
          <a:prstGeom prst="rect">
            <a:avLst/>
          </a:prstGeom>
        </p:spPr>
        <p:txBody>
          <a:bodyPr/>
          <a:lstStyle>
            <a:lvl1pPr marL="0" indent="0">
              <a:lnSpc>
                <a:spcPts val="2100"/>
              </a:lnSpc>
              <a:spcBef>
                <a:spcPts val="0"/>
              </a:spcBef>
              <a:buNone/>
              <a:defRPr sz="1350">
                <a:solidFill>
                  <a:schemeClr val="bg1"/>
                </a:solidFill>
              </a:defRPr>
            </a:lvl1pPr>
            <a:lvl2pPr marL="342900" indent="0">
              <a:buNone/>
              <a:defRPr sz="1800"/>
            </a:lvl2pPr>
            <a:lvl3pPr marL="685800" indent="0">
              <a:buNone/>
              <a:defRPr sz="1800"/>
            </a:lvl3pPr>
            <a:lvl4pPr marL="1028700" indent="0">
              <a:buNone/>
              <a:defRPr sz="1800"/>
            </a:lvl4pPr>
            <a:lvl5pPr marL="1371600" indent="0">
              <a:buNone/>
              <a:defRPr sz="1800"/>
            </a:lvl5pPr>
          </a:lstStyle>
          <a:p>
            <a:pPr lvl="0"/>
            <a:r>
              <a:rPr lang="en-US"/>
              <a:t>Click to edit text</a:t>
            </a:r>
          </a:p>
        </p:txBody>
      </p:sp>
      <p:sp>
        <p:nvSpPr>
          <p:cNvPr id="7" name="Text Placeholder 6">
            <a:extLst>
              <a:ext uri="{FF2B5EF4-FFF2-40B4-BE49-F238E27FC236}">
                <a16:creationId xmlns:a16="http://schemas.microsoft.com/office/drawing/2014/main" id="{EC1CB8E8-F58A-4B26-B8AA-8977FC608E83}"/>
              </a:ext>
            </a:extLst>
          </p:cNvPr>
          <p:cNvSpPr>
            <a:spLocks noGrp="1"/>
          </p:cNvSpPr>
          <p:nvPr>
            <p:ph type="body" sz="quarter" idx="15" hasCustomPrompt="1"/>
          </p:nvPr>
        </p:nvSpPr>
        <p:spPr>
          <a:xfrm>
            <a:off x="473202" y="4498848"/>
            <a:ext cx="1591056" cy="621792"/>
          </a:xfrm>
          <a:prstGeom prst="rect">
            <a:avLst/>
          </a:prstGeom>
        </p:spPr>
        <p:txBody>
          <a:bodyPr lIns="0"/>
          <a:lstStyle>
            <a:lvl1pPr marL="0" indent="0">
              <a:lnSpc>
                <a:spcPts val="1350"/>
              </a:lnSpc>
              <a:spcBef>
                <a:spcPts val="0"/>
              </a:spcBef>
              <a:buNone/>
              <a:defRPr sz="900" b="1"/>
            </a:lvl1pPr>
            <a:lvl2pPr marL="342900" indent="0">
              <a:lnSpc>
                <a:spcPts val="1350"/>
              </a:lnSpc>
              <a:spcBef>
                <a:spcPts val="0"/>
              </a:spcBef>
              <a:buNone/>
              <a:defRPr sz="900" b="1"/>
            </a:lvl2pPr>
            <a:lvl3pPr marL="685800" indent="0">
              <a:lnSpc>
                <a:spcPts val="1350"/>
              </a:lnSpc>
              <a:spcBef>
                <a:spcPts val="0"/>
              </a:spcBef>
              <a:buNone/>
              <a:defRPr sz="900" b="1"/>
            </a:lvl3pPr>
            <a:lvl4pPr marL="1028700" indent="0">
              <a:lnSpc>
                <a:spcPts val="1350"/>
              </a:lnSpc>
              <a:spcBef>
                <a:spcPts val="0"/>
              </a:spcBef>
              <a:buNone/>
              <a:defRPr sz="900" b="1"/>
            </a:lvl4pPr>
            <a:lvl5pPr marL="1371600" indent="0">
              <a:lnSpc>
                <a:spcPts val="1350"/>
              </a:lnSpc>
              <a:spcBef>
                <a:spcPts val="0"/>
              </a:spcBef>
              <a:buNone/>
              <a:defRPr sz="900" b="1"/>
            </a:lvl5pPr>
          </a:lstStyle>
          <a:p>
            <a:pPr lvl="0"/>
            <a:r>
              <a:rPr lang="en-US"/>
              <a:t>Click to text</a:t>
            </a:r>
          </a:p>
        </p:txBody>
      </p:sp>
    </p:spTree>
    <p:extLst>
      <p:ext uri="{BB962C8B-B14F-4D97-AF65-F5344CB8AC3E}">
        <p14:creationId xmlns:p14="http://schemas.microsoft.com/office/powerpoint/2010/main" val="40419704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46404" y="1828801"/>
            <a:ext cx="336042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94860" y="1828801"/>
            <a:ext cx="336042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F310904-DE8F-4B8E-99C6-5AFA03672FFA}" type="datetimeFigureOut">
              <a:rPr lang="en-US" smtClean="0"/>
              <a:t>9/9/2024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5FADE3-B84E-4AF7-91CC-AB47E1A43619}" type="slidenum">
              <a:rPr lang="en-US" smtClean="0"/>
              <a:t>‹#›</a:t>
            </a:fld>
            <a:endParaRPr lang="en-US"/>
          </a:p>
        </p:txBody>
      </p:sp>
    </p:spTree>
    <p:extLst>
      <p:ext uri="{BB962C8B-B14F-4D97-AF65-F5344CB8AC3E}">
        <p14:creationId xmlns:p14="http://schemas.microsoft.com/office/powerpoint/2010/main" val="27078016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946404" y="1717185"/>
            <a:ext cx="3360420" cy="731520"/>
          </a:xfrm>
        </p:spPr>
        <p:txBody>
          <a:bodyPr anchor="b">
            <a:normAutofit/>
          </a:bodyPr>
          <a:lstStyle>
            <a:lvl1pPr marL="0" indent="0">
              <a:spcBef>
                <a:spcPts val="0"/>
              </a:spcBef>
              <a:buNone/>
              <a:defRPr sz="1800" b="0">
                <a:solidFill>
                  <a:schemeClr val="tx1">
                    <a:lumMod val="65000"/>
                  </a:schemeClr>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46404" y="2507550"/>
            <a:ext cx="336042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3"/>
          </p:nvPr>
        </p:nvSpPr>
        <p:spPr>
          <a:xfrm>
            <a:off x="4599432" y="1717185"/>
            <a:ext cx="3364992" cy="731520"/>
          </a:xfrm>
        </p:spPr>
        <p:txBody>
          <a:bodyPr anchor="b">
            <a:normAutofit/>
          </a:bodyPr>
          <a:lstStyle>
            <a:lvl1pPr marL="0" indent="0">
              <a:spcBef>
                <a:spcPts val="0"/>
              </a:spcBef>
              <a:buFontTx/>
              <a:buNone/>
              <a:defRPr sz="1800">
                <a:solidFill>
                  <a:schemeClr val="tx1">
                    <a:lumMod val="65000"/>
                  </a:schemeClr>
                </a:solidFill>
              </a:defRPr>
            </a:lvl1pPr>
          </a:lstStyle>
          <a:p>
            <a:pPr lvl="0"/>
            <a:r>
              <a:rPr lang="en-US"/>
              <a:t>Click to edit Master text styles</a:t>
            </a:r>
          </a:p>
        </p:txBody>
      </p:sp>
      <p:sp>
        <p:nvSpPr>
          <p:cNvPr id="6" name="Content Placeholder 5"/>
          <p:cNvSpPr>
            <a:spLocks noGrp="1"/>
          </p:cNvSpPr>
          <p:nvPr>
            <p:ph sz="quarter" idx="4"/>
          </p:nvPr>
        </p:nvSpPr>
        <p:spPr>
          <a:xfrm>
            <a:off x="4594860" y="2507550"/>
            <a:ext cx="336042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F310904-DE8F-4B8E-99C6-5AFA03672FFA}" type="datetimeFigureOut">
              <a:rPr lang="en-US" smtClean="0"/>
              <a:t>9/9/2024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5FADE3-B84E-4AF7-91CC-AB47E1A43619}" type="slidenum">
              <a:rPr lang="en-US" smtClean="0"/>
              <a:t>‹#›</a:t>
            </a:fld>
            <a:endParaRPr lang="en-US"/>
          </a:p>
        </p:txBody>
      </p:sp>
    </p:spTree>
    <p:extLst>
      <p:ext uri="{BB962C8B-B14F-4D97-AF65-F5344CB8AC3E}">
        <p14:creationId xmlns:p14="http://schemas.microsoft.com/office/powerpoint/2010/main" val="30364962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F310904-DE8F-4B8E-99C6-5AFA03672FFA}" type="datetimeFigureOut">
              <a:rPr lang="en-US" smtClean="0"/>
              <a:t>9/9/2024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5FADE3-B84E-4AF7-91CC-AB47E1A43619}" type="slidenum">
              <a:rPr lang="en-US" smtClean="0"/>
              <a:t>‹#›</a:t>
            </a:fld>
            <a:endParaRPr lang="en-US"/>
          </a:p>
        </p:txBody>
      </p:sp>
    </p:spTree>
    <p:extLst>
      <p:ext uri="{BB962C8B-B14F-4D97-AF65-F5344CB8AC3E}">
        <p14:creationId xmlns:p14="http://schemas.microsoft.com/office/powerpoint/2010/main" val="36952460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310904-DE8F-4B8E-99C6-5AFA03672FFA}" type="datetimeFigureOut">
              <a:rPr lang="en-US" smtClean="0"/>
              <a:t>9/9/2024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5FADE3-B84E-4AF7-91CC-AB47E1A43619}" type="slidenum">
              <a:rPr lang="en-US" smtClean="0"/>
              <a:t>‹#›</a:t>
            </a:fld>
            <a:endParaRPr lang="en-US"/>
          </a:p>
        </p:txBody>
      </p:sp>
    </p:spTree>
    <p:extLst>
      <p:ext uri="{BB962C8B-B14F-4D97-AF65-F5344CB8AC3E}">
        <p14:creationId xmlns:p14="http://schemas.microsoft.com/office/powerpoint/2010/main" val="14869436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400300" cy="1600197"/>
          </a:xfrm>
        </p:spPr>
        <p:txBody>
          <a:bodyPr anchor="b">
            <a:normAutofit/>
          </a:bodyPr>
          <a:lstStyle>
            <a:lvl1pPr>
              <a:defRPr sz="2800" b="0" baseline="0"/>
            </a:lvl1pPr>
          </a:lstStyle>
          <a:p>
            <a:r>
              <a:rPr lang="en-US"/>
              <a:t>Click to edit Master title style</a:t>
            </a:r>
            <a:endParaRPr lang="en-US" dirty="0"/>
          </a:p>
        </p:txBody>
      </p:sp>
      <p:sp>
        <p:nvSpPr>
          <p:cNvPr id="3" name="Content Placeholder 2"/>
          <p:cNvSpPr>
            <a:spLocks noGrp="1"/>
          </p:cNvSpPr>
          <p:nvPr>
            <p:ph idx="1"/>
          </p:nvPr>
        </p:nvSpPr>
        <p:spPr>
          <a:xfrm>
            <a:off x="3378200" y="685800"/>
            <a:ext cx="4559300" cy="5486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30936" y="2099735"/>
            <a:ext cx="24003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F310904-DE8F-4B8E-99C6-5AFA03672FFA}" type="datetimeFigureOut">
              <a:rPr lang="en-US" smtClean="0"/>
              <a:t>9/9/2024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5FADE3-B84E-4AF7-91CC-AB47E1A43619}" type="slidenum">
              <a:rPr lang="en-US" smtClean="0"/>
              <a:t>‹#›</a:t>
            </a:fld>
            <a:endParaRPr lang="en-US"/>
          </a:p>
        </p:txBody>
      </p:sp>
    </p:spTree>
    <p:extLst>
      <p:ext uri="{BB962C8B-B14F-4D97-AF65-F5344CB8AC3E}">
        <p14:creationId xmlns:p14="http://schemas.microsoft.com/office/powerpoint/2010/main" val="7555816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846963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5800" y="5257800"/>
            <a:ext cx="7486650" cy="914400"/>
          </a:xfrm>
        </p:spPr>
        <p:txBody>
          <a:bodyPr anchor="b">
            <a:normAutofit/>
          </a:bodyPr>
          <a:lstStyle>
            <a:lvl1pPr>
              <a:defRPr sz="2800" b="0">
                <a:solidFill>
                  <a:schemeClr val="tx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8469630" cy="512892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6108590"/>
            <a:ext cx="7486650" cy="597011"/>
          </a:xfrm>
        </p:spPr>
        <p:txBody>
          <a:bodyPr>
            <a:normAutofit/>
          </a:bodyPr>
          <a:lstStyle>
            <a:lvl1pPr marL="0" indent="0">
              <a:lnSpc>
                <a:spcPct val="100000"/>
              </a:lnSpc>
              <a:spcBef>
                <a:spcPts val="800"/>
              </a:spcBef>
              <a:buNone/>
              <a:defRPr sz="1300">
                <a:solidFill>
                  <a:schemeClr val="tx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F310904-DE8F-4B8E-99C6-5AFA03672FFA}" type="datetimeFigureOut">
              <a:rPr lang="en-US" smtClean="0"/>
              <a:t>9/9/2024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5FADE3-B84E-4AF7-91CC-AB47E1A43619}" type="slidenum">
              <a:rPr lang="en-US" smtClean="0"/>
              <a:t>‹#›</a:t>
            </a:fld>
            <a:endParaRPr lang="en-US"/>
          </a:p>
        </p:txBody>
      </p:sp>
    </p:spTree>
    <p:extLst>
      <p:ext uri="{BB962C8B-B14F-4D97-AF65-F5344CB8AC3E}">
        <p14:creationId xmlns:p14="http://schemas.microsoft.com/office/powerpoint/2010/main" val="32300241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310904-DE8F-4B8E-99C6-5AFA03672FFA}" type="datetimeFigureOut">
              <a:rPr lang="en-US" smtClean="0"/>
              <a:t>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5FADE3-B84E-4AF7-91CC-AB47E1A43619}" type="slidenum">
              <a:rPr lang="en-US" smtClean="0"/>
              <a:t>‹#›</a:t>
            </a:fld>
            <a:endParaRPr lang="en-US"/>
          </a:p>
        </p:txBody>
      </p:sp>
    </p:spTree>
    <p:extLst>
      <p:ext uri="{BB962C8B-B14F-4D97-AF65-F5344CB8AC3E}">
        <p14:creationId xmlns:p14="http://schemas.microsoft.com/office/powerpoint/2010/main" val="29542408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6525" y="381000"/>
            <a:ext cx="1857375"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71500" y="381000"/>
            <a:ext cx="5800725"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310904-DE8F-4B8E-99C6-5AFA03672FFA}" type="datetimeFigureOut">
              <a:rPr lang="en-US" smtClean="0"/>
              <a:t>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5FADE3-B84E-4AF7-91CC-AB47E1A43619}" type="slidenum">
              <a:rPr lang="en-US" smtClean="0"/>
              <a:t>‹#›</a:t>
            </a:fld>
            <a:endParaRPr lang="en-US"/>
          </a:p>
        </p:txBody>
      </p:sp>
    </p:spTree>
    <p:extLst>
      <p:ext uri="{BB962C8B-B14F-4D97-AF65-F5344CB8AC3E}">
        <p14:creationId xmlns:p14="http://schemas.microsoft.com/office/powerpoint/2010/main" val="33353322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0"/>
        <p:cNvGrpSpPr/>
        <p:nvPr/>
      </p:nvGrpSpPr>
      <p:grpSpPr>
        <a:xfrm>
          <a:off x="0" y="0"/>
          <a:ext cx="0" cy="0"/>
          <a:chOff x="0" y="0"/>
          <a:chExt cx="0" cy="0"/>
        </a:xfrm>
      </p:grpSpPr>
      <p:sp>
        <p:nvSpPr>
          <p:cNvPr id="14" name="Google Shape;14;p2"/>
          <p:cNvSpPr txBox="1">
            <a:spLocks noGrp="1"/>
          </p:cNvSpPr>
          <p:nvPr>
            <p:ph type="ctrTitle"/>
          </p:nvPr>
        </p:nvSpPr>
        <p:spPr>
          <a:xfrm>
            <a:off x="987552" y="1124712"/>
            <a:ext cx="7114032" cy="4590288"/>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0000"/>
              </a:buClr>
              <a:buSzPts val="1400"/>
              <a:buFont typeface="Arial"/>
              <a:buNone/>
              <a:defRPr sz="8000" b="1" i="0" u="none" strike="noStrike" cap="none">
                <a:solidFill>
                  <a:schemeClr val="lt1"/>
                </a:solidFill>
                <a:latin typeface="Arial"/>
                <a:ea typeface="Arial"/>
                <a:cs typeface="Arial"/>
                <a:sym typeface="Arial"/>
              </a:defRPr>
            </a:lvl1pPr>
            <a:lvl2pPr marR="0" lvl="1" algn="l" rtl="0">
              <a:lnSpc>
                <a:spcPct val="90000"/>
              </a:lnSpc>
              <a:spcBef>
                <a:spcPts val="0"/>
              </a:spcBef>
              <a:spcAft>
                <a:spcPts val="0"/>
              </a:spcAft>
              <a:buClr>
                <a:srgbClr val="000000"/>
              </a:buClr>
              <a:buSzPts val="1400"/>
              <a:buFont typeface="Arial"/>
              <a:buNone/>
              <a:defRPr sz="2475"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Clr>
                <a:srgbClr val="000000"/>
              </a:buClr>
              <a:buSzPts val="1400"/>
              <a:buFont typeface="Arial"/>
              <a:buNone/>
              <a:defRPr sz="2475"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Clr>
                <a:srgbClr val="000000"/>
              </a:buClr>
              <a:buSzPts val="1400"/>
              <a:buFont typeface="Arial"/>
              <a:buNone/>
              <a:defRPr sz="2475"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Clr>
                <a:srgbClr val="000000"/>
              </a:buClr>
              <a:buSzPts val="1400"/>
              <a:buFont typeface="Arial"/>
              <a:buNone/>
              <a:defRPr sz="2475"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Clr>
                <a:srgbClr val="000000"/>
              </a:buClr>
              <a:buSzPts val="1400"/>
              <a:buFont typeface="Arial"/>
              <a:buNone/>
              <a:defRPr sz="2475"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Clr>
                <a:srgbClr val="000000"/>
              </a:buClr>
              <a:buSzPts val="1400"/>
              <a:buFont typeface="Arial"/>
              <a:buNone/>
              <a:defRPr sz="2475"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Clr>
                <a:srgbClr val="000000"/>
              </a:buClr>
              <a:buSzPts val="1400"/>
              <a:buFont typeface="Arial"/>
              <a:buNone/>
              <a:defRPr sz="2475"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Clr>
                <a:srgbClr val="000000"/>
              </a:buClr>
              <a:buSzPts val="1400"/>
              <a:buFont typeface="Arial"/>
              <a:buNone/>
              <a:defRPr sz="2475"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519315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2_Title and Content">
  <p:cSld name="12_Title and Content">
    <p:spTree>
      <p:nvGrpSpPr>
        <p:cNvPr id="1" name="Shape 28"/>
        <p:cNvGrpSpPr/>
        <p:nvPr/>
      </p:nvGrpSpPr>
      <p:grpSpPr>
        <a:xfrm>
          <a:off x="0" y="0"/>
          <a:ext cx="0" cy="0"/>
          <a:chOff x="0" y="0"/>
          <a:chExt cx="0" cy="0"/>
        </a:xfrm>
      </p:grpSpPr>
      <p:sp>
        <p:nvSpPr>
          <p:cNvPr id="31" name="Google Shape;31;p5"/>
          <p:cNvSpPr txBox="1">
            <a:spLocks noGrp="1"/>
          </p:cNvSpPr>
          <p:nvPr>
            <p:ph type="ctrTitle"/>
          </p:nvPr>
        </p:nvSpPr>
        <p:spPr>
          <a:xfrm>
            <a:off x="2" y="400391"/>
            <a:ext cx="9172877" cy="880859"/>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0000"/>
              </a:buClr>
              <a:buSzPts val="1400"/>
              <a:buFont typeface="Arial"/>
              <a:buNone/>
              <a:defRPr sz="4800" b="0" i="0" u="none" strike="noStrike" cap="none">
                <a:solidFill>
                  <a:schemeClr val="lt1"/>
                </a:solidFill>
                <a:latin typeface="Arial"/>
                <a:ea typeface="Arial"/>
                <a:cs typeface="Arial"/>
                <a:sym typeface="Arial"/>
              </a:defRPr>
            </a:lvl1pPr>
            <a:lvl2pPr marR="0" lvl="1" algn="l" rtl="0">
              <a:lnSpc>
                <a:spcPct val="90000"/>
              </a:lnSpc>
              <a:spcBef>
                <a:spcPts val="0"/>
              </a:spcBef>
              <a:spcAft>
                <a:spcPts val="0"/>
              </a:spcAft>
              <a:buClr>
                <a:srgbClr val="000000"/>
              </a:buClr>
              <a:buSzPts val="1400"/>
              <a:buFont typeface="Arial"/>
              <a:buNone/>
              <a:defRPr sz="2475"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Clr>
                <a:srgbClr val="000000"/>
              </a:buClr>
              <a:buSzPts val="1400"/>
              <a:buFont typeface="Arial"/>
              <a:buNone/>
              <a:defRPr sz="2475"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Clr>
                <a:srgbClr val="000000"/>
              </a:buClr>
              <a:buSzPts val="1400"/>
              <a:buFont typeface="Arial"/>
              <a:buNone/>
              <a:defRPr sz="2475"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Clr>
                <a:srgbClr val="000000"/>
              </a:buClr>
              <a:buSzPts val="1400"/>
              <a:buFont typeface="Arial"/>
              <a:buNone/>
              <a:defRPr sz="2475"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Clr>
                <a:srgbClr val="000000"/>
              </a:buClr>
              <a:buSzPts val="1400"/>
              <a:buFont typeface="Arial"/>
              <a:buNone/>
              <a:defRPr sz="2475"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Clr>
                <a:srgbClr val="000000"/>
              </a:buClr>
              <a:buSzPts val="1400"/>
              <a:buFont typeface="Arial"/>
              <a:buNone/>
              <a:defRPr sz="2475"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Clr>
                <a:srgbClr val="000000"/>
              </a:buClr>
              <a:buSzPts val="1400"/>
              <a:buFont typeface="Arial"/>
              <a:buNone/>
              <a:defRPr sz="2475"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Clr>
                <a:srgbClr val="000000"/>
              </a:buClr>
              <a:buSzPts val="1400"/>
              <a:buFont typeface="Arial"/>
              <a:buNone/>
              <a:defRPr sz="2475" b="0" i="0" u="none" strike="noStrike" cap="none">
                <a:solidFill>
                  <a:schemeClr val="dk1"/>
                </a:solidFill>
                <a:latin typeface="Calibri"/>
                <a:ea typeface="Calibri"/>
                <a:cs typeface="Calibri"/>
                <a:sym typeface="Calibri"/>
              </a:defRPr>
            </a:lvl9pPr>
          </a:lstStyle>
          <a:p>
            <a:endParaRPr/>
          </a:p>
        </p:txBody>
      </p:sp>
      <p:sp>
        <p:nvSpPr>
          <p:cNvPr id="32" name="Google Shape;32;p5"/>
          <p:cNvSpPr txBox="1">
            <a:spLocks noGrp="1"/>
          </p:cNvSpPr>
          <p:nvPr>
            <p:ph type="body" idx="1"/>
          </p:nvPr>
        </p:nvSpPr>
        <p:spPr>
          <a:xfrm>
            <a:off x="1050285" y="2219572"/>
            <a:ext cx="7072313" cy="3750469"/>
          </a:xfrm>
          <a:prstGeom prst="rect">
            <a:avLst/>
          </a:prstGeom>
          <a:noFill/>
          <a:ln>
            <a:noFill/>
          </a:ln>
        </p:spPr>
        <p:txBody>
          <a:bodyPr spcFirstLastPara="1" wrap="square" lIns="91425" tIns="45700" rIns="91425" bIns="45700" anchor="t" anchorCtr="0">
            <a:noAutofit/>
          </a:bodyPr>
          <a:lstStyle>
            <a:lvl1pPr marL="457200" marR="0" lvl="0" indent="-465645" algn="l" rtl="0">
              <a:lnSpc>
                <a:spcPct val="90000"/>
              </a:lnSpc>
              <a:spcBef>
                <a:spcPts val="563"/>
              </a:spcBef>
              <a:spcAft>
                <a:spcPts val="0"/>
              </a:spcAft>
              <a:buClr>
                <a:srgbClr val="073763"/>
              </a:buClr>
              <a:buSzPts val="3733"/>
              <a:buFont typeface="Arial"/>
              <a:buChar char="•"/>
              <a:defRPr sz="3733" b="0" i="0" u="none" strike="noStrike" cap="none">
                <a:solidFill>
                  <a:srgbClr val="073763"/>
                </a:solidFill>
                <a:latin typeface="Arial"/>
                <a:ea typeface="Arial"/>
                <a:cs typeface="Arial"/>
                <a:sym typeface="Arial"/>
              </a:defRPr>
            </a:lvl1pPr>
            <a:lvl2pPr marL="914400" marR="0" lvl="1" indent="-465645" algn="l" rtl="0">
              <a:lnSpc>
                <a:spcPct val="90000"/>
              </a:lnSpc>
              <a:spcBef>
                <a:spcPts val="281"/>
              </a:spcBef>
              <a:spcAft>
                <a:spcPts val="0"/>
              </a:spcAft>
              <a:buClr>
                <a:srgbClr val="073763"/>
              </a:buClr>
              <a:buSzPts val="3733"/>
              <a:buFont typeface="Arial"/>
              <a:buChar char="•"/>
              <a:defRPr sz="3733" b="0" i="0" u="none" strike="noStrike" cap="none">
                <a:solidFill>
                  <a:srgbClr val="073763"/>
                </a:solidFill>
                <a:latin typeface="Arial"/>
                <a:ea typeface="Arial"/>
                <a:cs typeface="Arial"/>
                <a:sym typeface="Arial"/>
              </a:defRPr>
            </a:lvl2pPr>
            <a:lvl3pPr marL="1371600" marR="0" lvl="2" indent="-465645" algn="l" rtl="0">
              <a:lnSpc>
                <a:spcPct val="90000"/>
              </a:lnSpc>
              <a:spcBef>
                <a:spcPts val="281"/>
              </a:spcBef>
              <a:spcAft>
                <a:spcPts val="0"/>
              </a:spcAft>
              <a:buClr>
                <a:srgbClr val="073763"/>
              </a:buClr>
              <a:buSzPts val="3733"/>
              <a:buFont typeface="Arial"/>
              <a:buChar char="•"/>
              <a:defRPr sz="3733" b="0" i="0" u="none" strike="noStrike" cap="none">
                <a:solidFill>
                  <a:srgbClr val="073763"/>
                </a:solidFill>
                <a:latin typeface="Arial"/>
                <a:ea typeface="Arial"/>
                <a:cs typeface="Arial"/>
                <a:sym typeface="Arial"/>
              </a:defRPr>
            </a:lvl3pPr>
            <a:lvl4pPr marL="1828800" marR="0" lvl="3" indent="-465645" algn="l" rtl="0">
              <a:lnSpc>
                <a:spcPct val="90000"/>
              </a:lnSpc>
              <a:spcBef>
                <a:spcPts val="281"/>
              </a:spcBef>
              <a:spcAft>
                <a:spcPts val="0"/>
              </a:spcAft>
              <a:buClr>
                <a:srgbClr val="073763"/>
              </a:buClr>
              <a:buSzPts val="3733"/>
              <a:buFont typeface="Arial"/>
              <a:buChar char="•"/>
              <a:defRPr sz="3733" b="0" i="0" u="none" strike="noStrike" cap="none">
                <a:solidFill>
                  <a:srgbClr val="073763"/>
                </a:solidFill>
                <a:latin typeface="Arial"/>
                <a:ea typeface="Arial"/>
                <a:cs typeface="Arial"/>
                <a:sym typeface="Arial"/>
              </a:defRPr>
            </a:lvl4pPr>
            <a:lvl5pPr marL="2286000" marR="0" lvl="4" indent="-465645" algn="l" rtl="0">
              <a:lnSpc>
                <a:spcPct val="90000"/>
              </a:lnSpc>
              <a:spcBef>
                <a:spcPts val="281"/>
              </a:spcBef>
              <a:spcAft>
                <a:spcPts val="0"/>
              </a:spcAft>
              <a:buClr>
                <a:srgbClr val="073763"/>
              </a:buClr>
              <a:buSzPts val="3733"/>
              <a:buFont typeface="Arial"/>
              <a:buChar char="•"/>
              <a:defRPr sz="3733" b="0" i="0" u="none" strike="noStrike" cap="none">
                <a:solidFill>
                  <a:srgbClr val="073763"/>
                </a:solidFill>
                <a:latin typeface="Arial"/>
                <a:ea typeface="Arial"/>
                <a:cs typeface="Arial"/>
                <a:sym typeface="Arial"/>
              </a:defRPr>
            </a:lvl5pPr>
            <a:lvl6pPr marL="2743200" marR="0" lvl="5"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6pPr>
            <a:lvl7pPr marL="3200400" marR="0" lvl="6"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7pPr>
            <a:lvl8pPr marL="3657600" marR="0" lvl="7"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8pPr>
            <a:lvl9pPr marL="4114800" marR="0" lvl="8"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1601103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Palette Balance act">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79CA9-81D6-424A-8046-4B56E1D25059}"/>
              </a:ext>
            </a:extLst>
          </p:cNvPr>
          <p:cNvSpPr>
            <a:spLocks noGrp="1"/>
          </p:cNvSpPr>
          <p:nvPr>
            <p:ph type="title" hasCustomPrompt="1"/>
          </p:nvPr>
        </p:nvSpPr>
        <p:spPr>
          <a:xfrm>
            <a:off x="342900" y="2569464"/>
            <a:ext cx="2714626" cy="1179576"/>
          </a:xfrm>
        </p:spPr>
        <p:txBody>
          <a:bodyPr anchor="b" anchorCtr="0">
            <a:normAutofit/>
          </a:bodyPr>
          <a:lstStyle>
            <a:lvl1pPr>
              <a:lnSpc>
                <a:spcPts val="3000"/>
              </a:lnSpc>
              <a:defRPr sz="2400" cap="all" baseline="0"/>
            </a:lvl1pPr>
          </a:lstStyle>
          <a:p>
            <a:r>
              <a:rPr lang="en-US"/>
              <a:t>Click to edit title</a:t>
            </a:r>
          </a:p>
        </p:txBody>
      </p:sp>
      <p:sp>
        <p:nvSpPr>
          <p:cNvPr id="9" name="Picture Placeholder 8">
            <a:extLst>
              <a:ext uri="{FF2B5EF4-FFF2-40B4-BE49-F238E27FC236}">
                <a16:creationId xmlns:a16="http://schemas.microsoft.com/office/drawing/2014/main" id="{B2F51F73-5064-47F8-83FD-440E0ED1950B}"/>
              </a:ext>
            </a:extLst>
          </p:cNvPr>
          <p:cNvSpPr>
            <a:spLocks noGrp="1"/>
          </p:cNvSpPr>
          <p:nvPr>
            <p:ph type="pic" sz="quarter" idx="13"/>
          </p:nvPr>
        </p:nvSpPr>
        <p:spPr>
          <a:xfrm>
            <a:off x="3209544" y="1463040"/>
            <a:ext cx="1124712" cy="2194560"/>
          </a:xfrm>
          <a:prstGeom prst="rect">
            <a:avLst/>
          </a:prstGeom>
        </p:spPr>
        <p:txBody>
          <a:bodyPr/>
          <a:lstStyle>
            <a:lvl1pPr>
              <a:defRPr sz="1500"/>
            </a:lvl1pPr>
          </a:lstStyle>
          <a:p>
            <a:r>
              <a:rPr lang="en-US"/>
              <a:t>Click icon to add picture</a:t>
            </a:r>
          </a:p>
        </p:txBody>
      </p:sp>
      <p:sp>
        <p:nvSpPr>
          <p:cNvPr id="18" name="Picture Placeholder 8">
            <a:extLst>
              <a:ext uri="{FF2B5EF4-FFF2-40B4-BE49-F238E27FC236}">
                <a16:creationId xmlns:a16="http://schemas.microsoft.com/office/drawing/2014/main" id="{06FF689A-8221-42E8-96D4-ED4D3AD501F8}"/>
              </a:ext>
            </a:extLst>
          </p:cNvPr>
          <p:cNvSpPr>
            <a:spLocks noGrp="1"/>
          </p:cNvSpPr>
          <p:nvPr>
            <p:ph type="pic" sz="quarter" idx="14"/>
          </p:nvPr>
        </p:nvSpPr>
        <p:spPr>
          <a:xfrm>
            <a:off x="4670298" y="1463040"/>
            <a:ext cx="1124712" cy="2194560"/>
          </a:xfrm>
          <a:prstGeom prst="rect">
            <a:avLst/>
          </a:prstGeom>
        </p:spPr>
        <p:txBody>
          <a:bodyPr/>
          <a:lstStyle>
            <a:lvl1pPr>
              <a:defRPr sz="1500"/>
            </a:lvl1pPr>
          </a:lstStyle>
          <a:p>
            <a:r>
              <a:rPr lang="en-US"/>
              <a:t>Click icon to add picture</a:t>
            </a:r>
          </a:p>
        </p:txBody>
      </p:sp>
      <p:sp>
        <p:nvSpPr>
          <p:cNvPr id="19" name="Picture Placeholder 8">
            <a:extLst>
              <a:ext uri="{FF2B5EF4-FFF2-40B4-BE49-F238E27FC236}">
                <a16:creationId xmlns:a16="http://schemas.microsoft.com/office/drawing/2014/main" id="{96424DB2-4D46-493F-A5B8-8901EDA394F2}"/>
              </a:ext>
            </a:extLst>
          </p:cNvPr>
          <p:cNvSpPr>
            <a:spLocks noGrp="1"/>
          </p:cNvSpPr>
          <p:nvPr>
            <p:ph type="pic" sz="quarter" idx="15"/>
          </p:nvPr>
        </p:nvSpPr>
        <p:spPr>
          <a:xfrm>
            <a:off x="6131052" y="1463040"/>
            <a:ext cx="1124712" cy="2194560"/>
          </a:xfrm>
          <a:prstGeom prst="rect">
            <a:avLst/>
          </a:prstGeom>
        </p:spPr>
        <p:txBody>
          <a:bodyPr/>
          <a:lstStyle>
            <a:lvl1pPr>
              <a:defRPr sz="1500"/>
            </a:lvl1pPr>
          </a:lstStyle>
          <a:p>
            <a:r>
              <a:rPr lang="en-US"/>
              <a:t>Click icon to add picture</a:t>
            </a:r>
          </a:p>
        </p:txBody>
      </p:sp>
      <p:sp>
        <p:nvSpPr>
          <p:cNvPr id="20" name="Picture Placeholder 8">
            <a:extLst>
              <a:ext uri="{FF2B5EF4-FFF2-40B4-BE49-F238E27FC236}">
                <a16:creationId xmlns:a16="http://schemas.microsoft.com/office/drawing/2014/main" id="{0AF2B6E1-5738-41B1-8C15-EA6715490140}"/>
              </a:ext>
            </a:extLst>
          </p:cNvPr>
          <p:cNvSpPr>
            <a:spLocks noGrp="1"/>
          </p:cNvSpPr>
          <p:nvPr>
            <p:ph type="pic" sz="quarter" idx="16"/>
          </p:nvPr>
        </p:nvSpPr>
        <p:spPr>
          <a:xfrm>
            <a:off x="7591806" y="1463040"/>
            <a:ext cx="1124712" cy="2194560"/>
          </a:xfrm>
          <a:prstGeom prst="rect">
            <a:avLst/>
          </a:prstGeom>
        </p:spPr>
        <p:txBody>
          <a:bodyPr/>
          <a:lstStyle>
            <a:lvl1pPr>
              <a:defRPr sz="1500"/>
            </a:lvl1pPr>
          </a:lstStyle>
          <a:p>
            <a:r>
              <a:rPr lang="en-US"/>
              <a:t>Click icon to add picture</a:t>
            </a:r>
          </a:p>
        </p:txBody>
      </p:sp>
      <p:sp>
        <p:nvSpPr>
          <p:cNvPr id="21" name="Picture Placeholder 8">
            <a:extLst>
              <a:ext uri="{FF2B5EF4-FFF2-40B4-BE49-F238E27FC236}">
                <a16:creationId xmlns:a16="http://schemas.microsoft.com/office/drawing/2014/main" id="{6C8D73EB-347C-4E13-94C8-FA8FADE46559}"/>
              </a:ext>
            </a:extLst>
          </p:cNvPr>
          <p:cNvSpPr>
            <a:spLocks noGrp="1"/>
          </p:cNvSpPr>
          <p:nvPr>
            <p:ph type="pic" sz="quarter" idx="17"/>
          </p:nvPr>
        </p:nvSpPr>
        <p:spPr>
          <a:xfrm>
            <a:off x="3209544" y="4087368"/>
            <a:ext cx="1124712" cy="2194560"/>
          </a:xfrm>
          <a:prstGeom prst="rect">
            <a:avLst/>
          </a:prstGeom>
        </p:spPr>
        <p:txBody>
          <a:bodyPr/>
          <a:lstStyle>
            <a:lvl1pPr>
              <a:defRPr sz="1500"/>
            </a:lvl1pPr>
          </a:lstStyle>
          <a:p>
            <a:r>
              <a:rPr lang="en-US"/>
              <a:t>Click icon to add picture</a:t>
            </a:r>
          </a:p>
        </p:txBody>
      </p:sp>
      <p:sp>
        <p:nvSpPr>
          <p:cNvPr id="22" name="Picture Placeholder 8">
            <a:extLst>
              <a:ext uri="{FF2B5EF4-FFF2-40B4-BE49-F238E27FC236}">
                <a16:creationId xmlns:a16="http://schemas.microsoft.com/office/drawing/2014/main" id="{9DFA5C56-9B47-4F87-8E12-30A936274F1B}"/>
              </a:ext>
            </a:extLst>
          </p:cNvPr>
          <p:cNvSpPr>
            <a:spLocks noGrp="1"/>
          </p:cNvSpPr>
          <p:nvPr>
            <p:ph type="pic" sz="quarter" idx="18"/>
          </p:nvPr>
        </p:nvSpPr>
        <p:spPr>
          <a:xfrm>
            <a:off x="4670298" y="4087368"/>
            <a:ext cx="1124712" cy="2194560"/>
          </a:xfrm>
          <a:prstGeom prst="rect">
            <a:avLst/>
          </a:prstGeom>
        </p:spPr>
        <p:txBody>
          <a:bodyPr/>
          <a:lstStyle>
            <a:lvl1pPr>
              <a:defRPr sz="1500"/>
            </a:lvl1pPr>
          </a:lstStyle>
          <a:p>
            <a:r>
              <a:rPr lang="en-US"/>
              <a:t>Click icon to add picture</a:t>
            </a:r>
          </a:p>
        </p:txBody>
      </p:sp>
      <p:sp>
        <p:nvSpPr>
          <p:cNvPr id="23" name="Picture Placeholder 8">
            <a:extLst>
              <a:ext uri="{FF2B5EF4-FFF2-40B4-BE49-F238E27FC236}">
                <a16:creationId xmlns:a16="http://schemas.microsoft.com/office/drawing/2014/main" id="{1E3B5888-98ED-48E4-8AA8-5BAB43F8516C}"/>
              </a:ext>
            </a:extLst>
          </p:cNvPr>
          <p:cNvSpPr>
            <a:spLocks noGrp="1"/>
          </p:cNvSpPr>
          <p:nvPr>
            <p:ph type="pic" sz="quarter" idx="19"/>
          </p:nvPr>
        </p:nvSpPr>
        <p:spPr>
          <a:xfrm>
            <a:off x="6131052" y="4087368"/>
            <a:ext cx="1124712" cy="2194560"/>
          </a:xfrm>
          <a:prstGeom prst="rect">
            <a:avLst/>
          </a:prstGeom>
        </p:spPr>
        <p:txBody>
          <a:bodyPr/>
          <a:lstStyle>
            <a:lvl1pPr>
              <a:defRPr sz="1500"/>
            </a:lvl1pPr>
          </a:lstStyle>
          <a:p>
            <a:r>
              <a:rPr lang="en-US"/>
              <a:t>Click icon to add picture</a:t>
            </a:r>
          </a:p>
        </p:txBody>
      </p:sp>
      <p:sp>
        <p:nvSpPr>
          <p:cNvPr id="24" name="Picture Placeholder 8">
            <a:extLst>
              <a:ext uri="{FF2B5EF4-FFF2-40B4-BE49-F238E27FC236}">
                <a16:creationId xmlns:a16="http://schemas.microsoft.com/office/drawing/2014/main" id="{569C9EE3-34D1-4DE0-B06C-2F6212F7C329}"/>
              </a:ext>
            </a:extLst>
          </p:cNvPr>
          <p:cNvSpPr>
            <a:spLocks noGrp="1"/>
          </p:cNvSpPr>
          <p:nvPr>
            <p:ph type="pic" sz="quarter" idx="20"/>
          </p:nvPr>
        </p:nvSpPr>
        <p:spPr>
          <a:xfrm>
            <a:off x="7591806" y="4087368"/>
            <a:ext cx="1124712" cy="2194560"/>
          </a:xfrm>
          <a:prstGeom prst="rect">
            <a:avLst/>
          </a:prstGeom>
        </p:spPr>
        <p:txBody>
          <a:bodyPr/>
          <a:lstStyle>
            <a:lvl1pPr>
              <a:defRPr sz="1500"/>
            </a:lvl1pPr>
          </a:lstStyle>
          <a:p>
            <a:r>
              <a:rPr lang="en-US"/>
              <a:t>Click icon to add picture</a:t>
            </a:r>
          </a:p>
        </p:txBody>
      </p:sp>
    </p:spTree>
    <p:extLst>
      <p:ext uri="{BB962C8B-B14F-4D97-AF65-F5344CB8AC3E}">
        <p14:creationId xmlns:p14="http://schemas.microsoft.com/office/powerpoint/2010/main" val="10901904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15"/>
        <p:cNvGrpSpPr/>
        <p:nvPr/>
      </p:nvGrpSpPr>
      <p:grpSpPr>
        <a:xfrm>
          <a:off x="0" y="0"/>
          <a:ext cx="0" cy="0"/>
          <a:chOff x="0" y="0"/>
          <a:chExt cx="0" cy="0"/>
        </a:xfrm>
      </p:grpSpPr>
      <p:sp>
        <p:nvSpPr>
          <p:cNvPr id="19" name="Google Shape;19;p3"/>
          <p:cNvSpPr txBox="1">
            <a:spLocks noGrp="1"/>
          </p:cNvSpPr>
          <p:nvPr>
            <p:ph type="ctrTitle"/>
          </p:nvPr>
        </p:nvSpPr>
        <p:spPr>
          <a:xfrm>
            <a:off x="81935" y="1035277"/>
            <a:ext cx="9172877" cy="880859"/>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0000"/>
              </a:buClr>
              <a:buSzPts val="1400"/>
              <a:buFont typeface="Arial"/>
              <a:buNone/>
              <a:defRPr sz="4800" b="0" i="0" u="none" strike="noStrike" cap="none">
                <a:solidFill>
                  <a:schemeClr val="lt1"/>
                </a:solidFill>
                <a:latin typeface="Arial"/>
                <a:ea typeface="Arial"/>
                <a:cs typeface="Arial"/>
                <a:sym typeface="Arial"/>
              </a:defRPr>
            </a:lvl1pPr>
            <a:lvl2pPr marR="0" lvl="1" algn="l" rtl="0">
              <a:lnSpc>
                <a:spcPct val="90000"/>
              </a:lnSpc>
              <a:spcBef>
                <a:spcPts val="0"/>
              </a:spcBef>
              <a:spcAft>
                <a:spcPts val="0"/>
              </a:spcAft>
              <a:buClr>
                <a:srgbClr val="000000"/>
              </a:buClr>
              <a:buSzPts val="1400"/>
              <a:buFont typeface="Arial"/>
              <a:buNone/>
              <a:defRPr sz="2475"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Clr>
                <a:srgbClr val="000000"/>
              </a:buClr>
              <a:buSzPts val="1400"/>
              <a:buFont typeface="Arial"/>
              <a:buNone/>
              <a:defRPr sz="2475"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Clr>
                <a:srgbClr val="000000"/>
              </a:buClr>
              <a:buSzPts val="1400"/>
              <a:buFont typeface="Arial"/>
              <a:buNone/>
              <a:defRPr sz="2475"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Clr>
                <a:srgbClr val="000000"/>
              </a:buClr>
              <a:buSzPts val="1400"/>
              <a:buFont typeface="Arial"/>
              <a:buNone/>
              <a:defRPr sz="2475"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Clr>
                <a:srgbClr val="000000"/>
              </a:buClr>
              <a:buSzPts val="1400"/>
              <a:buFont typeface="Arial"/>
              <a:buNone/>
              <a:defRPr sz="2475"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Clr>
                <a:srgbClr val="000000"/>
              </a:buClr>
              <a:buSzPts val="1400"/>
              <a:buFont typeface="Arial"/>
              <a:buNone/>
              <a:defRPr sz="2475"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Clr>
                <a:srgbClr val="000000"/>
              </a:buClr>
              <a:buSzPts val="1400"/>
              <a:buFont typeface="Arial"/>
              <a:buNone/>
              <a:defRPr sz="2475"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Clr>
                <a:srgbClr val="000000"/>
              </a:buClr>
              <a:buSzPts val="1400"/>
              <a:buFont typeface="Arial"/>
              <a:buNone/>
              <a:defRPr sz="2475" b="0" i="0" u="none" strike="noStrike" cap="none">
                <a:solidFill>
                  <a:schemeClr val="dk1"/>
                </a:solidFill>
                <a:latin typeface="Calibri"/>
                <a:ea typeface="Calibri"/>
                <a:cs typeface="Calibri"/>
                <a:sym typeface="Calibri"/>
              </a:defRPr>
            </a:lvl9pPr>
          </a:lstStyle>
          <a:p>
            <a:endParaRPr/>
          </a:p>
        </p:txBody>
      </p:sp>
      <p:sp>
        <p:nvSpPr>
          <p:cNvPr id="20" name="Google Shape;20;p3"/>
          <p:cNvSpPr txBox="1">
            <a:spLocks noGrp="1"/>
          </p:cNvSpPr>
          <p:nvPr>
            <p:ph type="body" idx="1"/>
          </p:nvPr>
        </p:nvSpPr>
        <p:spPr>
          <a:xfrm>
            <a:off x="1050285" y="2219572"/>
            <a:ext cx="7072313" cy="3750469"/>
          </a:xfrm>
          <a:prstGeom prst="rect">
            <a:avLst/>
          </a:prstGeom>
          <a:noFill/>
          <a:ln>
            <a:noFill/>
          </a:ln>
        </p:spPr>
        <p:txBody>
          <a:bodyPr spcFirstLastPara="1" wrap="square" lIns="91425" tIns="45700" rIns="91425" bIns="45700" anchor="t" anchorCtr="0">
            <a:noAutofit/>
          </a:bodyPr>
          <a:lstStyle>
            <a:lvl1pPr marL="457200" marR="0" lvl="0" indent="-465645" algn="l" rtl="0">
              <a:lnSpc>
                <a:spcPct val="90000"/>
              </a:lnSpc>
              <a:spcBef>
                <a:spcPts val="563"/>
              </a:spcBef>
              <a:spcAft>
                <a:spcPts val="0"/>
              </a:spcAft>
              <a:buClr>
                <a:schemeClr val="lt1"/>
              </a:buClr>
              <a:buSzPts val="3733"/>
              <a:buFont typeface="Arial"/>
              <a:buChar char="•"/>
              <a:defRPr sz="3733" b="0" i="0" u="none" strike="noStrike" cap="none">
                <a:solidFill>
                  <a:schemeClr val="lt1"/>
                </a:solidFill>
                <a:latin typeface="Arial"/>
                <a:ea typeface="Arial"/>
                <a:cs typeface="Arial"/>
                <a:sym typeface="Arial"/>
              </a:defRPr>
            </a:lvl1pPr>
            <a:lvl2pPr marL="914400" marR="0" lvl="1" indent="-465645" algn="l" rtl="0">
              <a:lnSpc>
                <a:spcPct val="90000"/>
              </a:lnSpc>
              <a:spcBef>
                <a:spcPts val="281"/>
              </a:spcBef>
              <a:spcAft>
                <a:spcPts val="0"/>
              </a:spcAft>
              <a:buClr>
                <a:schemeClr val="lt1"/>
              </a:buClr>
              <a:buSzPts val="3733"/>
              <a:buFont typeface="Arial"/>
              <a:buChar char="•"/>
              <a:defRPr sz="3733" b="0" i="0" u="none" strike="noStrike" cap="none">
                <a:solidFill>
                  <a:schemeClr val="lt1"/>
                </a:solidFill>
                <a:latin typeface="Arial"/>
                <a:ea typeface="Arial"/>
                <a:cs typeface="Arial"/>
                <a:sym typeface="Arial"/>
              </a:defRPr>
            </a:lvl2pPr>
            <a:lvl3pPr marL="1371600" marR="0" lvl="2" indent="-465645" algn="l" rtl="0">
              <a:lnSpc>
                <a:spcPct val="90000"/>
              </a:lnSpc>
              <a:spcBef>
                <a:spcPts val="281"/>
              </a:spcBef>
              <a:spcAft>
                <a:spcPts val="0"/>
              </a:spcAft>
              <a:buClr>
                <a:schemeClr val="lt1"/>
              </a:buClr>
              <a:buSzPts val="3733"/>
              <a:buFont typeface="Arial"/>
              <a:buChar char="•"/>
              <a:defRPr sz="3733" b="0" i="0" u="none" strike="noStrike" cap="none">
                <a:solidFill>
                  <a:schemeClr val="lt1"/>
                </a:solidFill>
                <a:latin typeface="Arial"/>
                <a:ea typeface="Arial"/>
                <a:cs typeface="Arial"/>
                <a:sym typeface="Arial"/>
              </a:defRPr>
            </a:lvl3pPr>
            <a:lvl4pPr marL="1828800" marR="0" lvl="3" indent="-465645" algn="l" rtl="0">
              <a:lnSpc>
                <a:spcPct val="90000"/>
              </a:lnSpc>
              <a:spcBef>
                <a:spcPts val="281"/>
              </a:spcBef>
              <a:spcAft>
                <a:spcPts val="0"/>
              </a:spcAft>
              <a:buClr>
                <a:schemeClr val="lt1"/>
              </a:buClr>
              <a:buSzPts val="3733"/>
              <a:buFont typeface="Arial"/>
              <a:buChar char="•"/>
              <a:defRPr sz="3733" b="0" i="0" u="none" strike="noStrike" cap="none">
                <a:solidFill>
                  <a:schemeClr val="lt1"/>
                </a:solidFill>
                <a:latin typeface="Arial"/>
                <a:ea typeface="Arial"/>
                <a:cs typeface="Arial"/>
                <a:sym typeface="Arial"/>
              </a:defRPr>
            </a:lvl4pPr>
            <a:lvl5pPr marL="2286000" marR="0" lvl="4" indent="-465645" algn="l" rtl="0">
              <a:lnSpc>
                <a:spcPct val="90000"/>
              </a:lnSpc>
              <a:spcBef>
                <a:spcPts val="281"/>
              </a:spcBef>
              <a:spcAft>
                <a:spcPts val="0"/>
              </a:spcAft>
              <a:buClr>
                <a:schemeClr val="lt1"/>
              </a:buClr>
              <a:buSzPts val="3733"/>
              <a:buFont typeface="Arial"/>
              <a:buChar char="•"/>
              <a:defRPr sz="3733" b="0" i="0" u="none" strike="noStrike" cap="none">
                <a:solidFill>
                  <a:schemeClr val="lt1"/>
                </a:solidFill>
                <a:latin typeface="Arial"/>
                <a:ea typeface="Arial"/>
                <a:cs typeface="Arial"/>
                <a:sym typeface="Arial"/>
              </a:defRPr>
            </a:lvl5pPr>
            <a:lvl6pPr marL="2743200" marR="0" lvl="5"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6pPr>
            <a:lvl7pPr marL="3200400" marR="0" lvl="6"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7pPr>
            <a:lvl8pPr marL="3657600" marR="0" lvl="7"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8pPr>
            <a:lvl9pPr marL="4114800" marR="0" lvl="8"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4841909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ntent" type="objOnly">
  <p:cSld name="Content">
    <p:spTree>
      <p:nvGrpSpPr>
        <p:cNvPr id="1" name="Shape 72"/>
        <p:cNvGrpSpPr/>
        <p:nvPr/>
      </p:nvGrpSpPr>
      <p:grpSpPr>
        <a:xfrm>
          <a:off x="0" y="0"/>
          <a:ext cx="0" cy="0"/>
          <a:chOff x="0" y="0"/>
          <a:chExt cx="0" cy="0"/>
        </a:xfrm>
      </p:grpSpPr>
      <p:sp>
        <p:nvSpPr>
          <p:cNvPr id="73" name="Google Shape;73;p14"/>
          <p:cNvSpPr txBox="1">
            <a:spLocks noGrp="1"/>
          </p:cNvSpPr>
          <p:nvPr>
            <p:ph type="body" idx="1"/>
          </p:nvPr>
        </p:nvSpPr>
        <p:spPr>
          <a:xfrm>
            <a:off x="457200" y="274638"/>
            <a:ext cx="8229600" cy="5851500"/>
          </a:xfrm>
          <a:prstGeom prst="rect">
            <a:avLst/>
          </a:prstGeom>
          <a:noFill/>
          <a:ln>
            <a:noFill/>
          </a:ln>
        </p:spPr>
        <p:txBody>
          <a:bodyPr spcFirstLastPara="1" wrap="square" lIns="91425" tIns="45700" rIns="91425" bIns="45700" anchor="t" anchorCtr="0">
            <a:noAutofit/>
          </a:bodyPr>
          <a:lstStyle>
            <a:lvl1pPr marL="457200" marR="0" lvl="0" indent="-370840" algn="l" rtl="0">
              <a:spcBef>
                <a:spcPts val="640"/>
              </a:spcBef>
              <a:spcAft>
                <a:spcPts val="0"/>
              </a:spcAft>
              <a:buClr>
                <a:schemeClr val="hlink"/>
              </a:buClr>
              <a:buSzPts val="2240"/>
              <a:buFont typeface="Noto Sans Symbols"/>
              <a:buChar char="■"/>
              <a:defRPr sz="3200" b="0" i="0" u="none" strike="noStrike" cap="none">
                <a:solidFill>
                  <a:schemeClr val="lt1"/>
                </a:solidFill>
                <a:latin typeface="Garamond"/>
                <a:ea typeface="Garamond"/>
                <a:cs typeface="Garamond"/>
                <a:sym typeface="Garamond"/>
              </a:defRPr>
            </a:lvl1pPr>
            <a:lvl2pPr marL="914400" marR="0" lvl="1" indent="-353060" algn="l" rtl="0">
              <a:spcBef>
                <a:spcPts val="560"/>
              </a:spcBef>
              <a:spcAft>
                <a:spcPts val="0"/>
              </a:spcAft>
              <a:buClr>
                <a:schemeClr val="accent2"/>
              </a:buClr>
              <a:buSzPts val="1960"/>
              <a:buFont typeface="Noto Sans Symbols"/>
              <a:buChar char="■"/>
              <a:defRPr sz="2800" b="0" i="0" u="none" strike="noStrike" cap="none">
                <a:solidFill>
                  <a:schemeClr val="lt1"/>
                </a:solidFill>
                <a:latin typeface="Garamond"/>
                <a:ea typeface="Garamond"/>
                <a:cs typeface="Garamond"/>
                <a:sym typeface="Garamond"/>
              </a:defRPr>
            </a:lvl2pPr>
            <a:lvl3pPr marL="1371600" marR="0" lvl="2" indent="-335280" algn="l" rtl="0">
              <a:spcBef>
                <a:spcPts val="480"/>
              </a:spcBef>
              <a:spcAft>
                <a:spcPts val="0"/>
              </a:spcAft>
              <a:buClr>
                <a:schemeClr val="lt2"/>
              </a:buClr>
              <a:buSzPts val="1680"/>
              <a:buFont typeface="Noto Sans Symbols"/>
              <a:buChar char="■"/>
              <a:defRPr sz="2400" b="0" i="0" u="none" strike="noStrike" cap="none">
                <a:solidFill>
                  <a:schemeClr val="lt1"/>
                </a:solidFill>
                <a:latin typeface="Garamond"/>
                <a:ea typeface="Garamond"/>
                <a:cs typeface="Garamond"/>
                <a:sym typeface="Garamond"/>
              </a:defRPr>
            </a:lvl3pPr>
            <a:lvl4pPr marL="1828800" marR="0" lvl="3" indent="-317500" algn="l" rtl="0">
              <a:spcBef>
                <a:spcPts val="400"/>
              </a:spcBef>
              <a:spcAft>
                <a:spcPts val="0"/>
              </a:spcAft>
              <a:buClr>
                <a:schemeClr val="accent2"/>
              </a:buClr>
              <a:buSzPts val="1400"/>
              <a:buFont typeface="Noto Sans Symbols"/>
              <a:buChar char="■"/>
              <a:defRPr sz="2000" b="0" i="0" u="none" strike="noStrike" cap="none">
                <a:solidFill>
                  <a:schemeClr val="lt1"/>
                </a:solidFill>
                <a:latin typeface="Garamond"/>
                <a:ea typeface="Garamond"/>
                <a:cs typeface="Garamond"/>
                <a:sym typeface="Garamond"/>
              </a:defRPr>
            </a:lvl4pPr>
            <a:lvl5pPr marL="2286000" marR="0" lvl="4" indent="-317500" algn="l" rtl="0">
              <a:spcBef>
                <a:spcPts val="400"/>
              </a:spcBef>
              <a:spcAft>
                <a:spcPts val="0"/>
              </a:spcAft>
              <a:buClr>
                <a:schemeClr val="hlink"/>
              </a:buClr>
              <a:buSzPts val="1400"/>
              <a:buFont typeface="Noto Sans Symbols"/>
              <a:buChar char="■"/>
              <a:defRPr sz="2000" b="0" i="0" u="none" strike="noStrike" cap="none">
                <a:solidFill>
                  <a:schemeClr val="lt1"/>
                </a:solidFill>
                <a:latin typeface="Garamond"/>
                <a:ea typeface="Garamond"/>
                <a:cs typeface="Garamond"/>
                <a:sym typeface="Garamond"/>
              </a:defRPr>
            </a:lvl5pPr>
            <a:lvl6pPr marL="2743200" marR="0" lvl="5" indent="-317500" algn="l" rtl="0">
              <a:spcBef>
                <a:spcPts val="400"/>
              </a:spcBef>
              <a:spcAft>
                <a:spcPts val="0"/>
              </a:spcAft>
              <a:buClr>
                <a:schemeClr val="hlink"/>
              </a:buClr>
              <a:buSzPts val="1400"/>
              <a:buFont typeface="Noto Sans Symbols"/>
              <a:buChar char="■"/>
              <a:defRPr sz="2000" b="0" i="0" u="none" strike="noStrike" cap="none">
                <a:solidFill>
                  <a:schemeClr val="lt1"/>
                </a:solidFill>
                <a:latin typeface="Garamond"/>
                <a:ea typeface="Garamond"/>
                <a:cs typeface="Garamond"/>
                <a:sym typeface="Garamond"/>
              </a:defRPr>
            </a:lvl6pPr>
            <a:lvl7pPr marL="3200400" marR="0" lvl="6" indent="-317500" algn="l" rtl="0">
              <a:spcBef>
                <a:spcPts val="400"/>
              </a:spcBef>
              <a:spcAft>
                <a:spcPts val="0"/>
              </a:spcAft>
              <a:buClr>
                <a:schemeClr val="hlink"/>
              </a:buClr>
              <a:buSzPts val="1400"/>
              <a:buFont typeface="Noto Sans Symbols"/>
              <a:buChar char="■"/>
              <a:defRPr sz="2000" b="0" i="0" u="none" strike="noStrike" cap="none">
                <a:solidFill>
                  <a:schemeClr val="lt1"/>
                </a:solidFill>
                <a:latin typeface="Garamond"/>
                <a:ea typeface="Garamond"/>
                <a:cs typeface="Garamond"/>
                <a:sym typeface="Garamond"/>
              </a:defRPr>
            </a:lvl7pPr>
            <a:lvl8pPr marL="3657600" marR="0" lvl="7" indent="-317500" algn="l" rtl="0">
              <a:spcBef>
                <a:spcPts val="400"/>
              </a:spcBef>
              <a:spcAft>
                <a:spcPts val="0"/>
              </a:spcAft>
              <a:buClr>
                <a:schemeClr val="hlink"/>
              </a:buClr>
              <a:buSzPts val="1400"/>
              <a:buFont typeface="Noto Sans Symbols"/>
              <a:buChar char="■"/>
              <a:defRPr sz="2000" b="0" i="0" u="none" strike="noStrike" cap="none">
                <a:solidFill>
                  <a:schemeClr val="lt1"/>
                </a:solidFill>
                <a:latin typeface="Garamond"/>
                <a:ea typeface="Garamond"/>
                <a:cs typeface="Garamond"/>
                <a:sym typeface="Garamond"/>
              </a:defRPr>
            </a:lvl8pPr>
            <a:lvl9pPr marL="4114800" marR="0" lvl="8" indent="-317500" algn="l" rtl="0">
              <a:spcBef>
                <a:spcPts val="400"/>
              </a:spcBef>
              <a:spcAft>
                <a:spcPts val="0"/>
              </a:spcAft>
              <a:buClr>
                <a:schemeClr val="hlink"/>
              </a:buClr>
              <a:buSzPts val="1400"/>
              <a:buFont typeface="Noto Sans Symbols"/>
              <a:buChar char="■"/>
              <a:defRPr sz="2000" b="0" i="0" u="none" strike="noStrike" cap="none">
                <a:solidFill>
                  <a:schemeClr val="lt1"/>
                </a:solidFill>
                <a:latin typeface="Garamond"/>
                <a:ea typeface="Garamond"/>
                <a:cs typeface="Garamond"/>
                <a:sym typeface="Garamond"/>
              </a:defRPr>
            </a:lvl9pPr>
          </a:lstStyle>
          <a:p>
            <a:endParaRPr/>
          </a:p>
        </p:txBody>
      </p:sp>
      <p:sp>
        <p:nvSpPr>
          <p:cNvPr id="74" name="Google Shape;74;p14"/>
          <p:cNvSpPr txBox="1">
            <a:spLocks noGrp="1"/>
          </p:cNvSpPr>
          <p:nvPr>
            <p:ph type="dt" idx="10"/>
          </p:nvPr>
        </p:nvSpPr>
        <p:spPr>
          <a:xfrm>
            <a:off x="457200" y="6251575"/>
            <a:ext cx="2133600" cy="4761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800" b="0" i="0" u="none">
                <a:solidFill>
                  <a:schemeClr val="lt1"/>
                </a:solidFill>
                <a:latin typeface="Garamond"/>
                <a:ea typeface="Garamond"/>
                <a:cs typeface="Garamond"/>
                <a:sym typeface="Garamond"/>
              </a:defRPr>
            </a:lvl1pPr>
            <a:lvl2pPr marR="0" lvl="1" algn="l" rtl="0">
              <a:lnSpc>
                <a:spcPct val="100000"/>
              </a:lnSpc>
              <a:spcBef>
                <a:spcPts val="0"/>
              </a:spcBef>
              <a:spcAft>
                <a:spcPts val="0"/>
              </a:spcAft>
              <a:buSzPts val="1400"/>
              <a:buNone/>
              <a:defRPr sz="1800" b="0" i="0" u="none" strike="noStrike" cap="none">
                <a:solidFill>
                  <a:schemeClr val="lt1"/>
                </a:solidFill>
                <a:latin typeface="Garamond"/>
                <a:ea typeface="Garamond"/>
                <a:cs typeface="Garamond"/>
                <a:sym typeface="Garamond"/>
              </a:defRPr>
            </a:lvl2pPr>
            <a:lvl3pPr marR="0" lvl="2" algn="l" rtl="0">
              <a:lnSpc>
                <a:spcPct val="100000"/>
              </a:lnSpc>
              <a:spcBef>
                <a:spcPts val="0"/>
              </a:spcBef>
              <a:spcAft>
                <a:spcPts val="0"/>
              </a:spcAft>
              <a:buSzPts val="1400"/>
              <a:buNone/>
              <a:defRPr sz="1800" b="0" i="0" u="none" strike="noStrike" cap="none">
                <a:solidFill>
                  <a:schemeClr val="lt1"/>
                </a:solidFill>
                <a:latin typeface="Garamond"/>
                <a:ea typeface="Garamond"/>
                <a:cs typeface="Garamond"/>
                <a:sym typeface="Garamond"/>
              </a:defRPr>
            </a:lvl3pPr>
            <a:lvl4pPr marR="0" lvl="3" algn="l" rtl="0">
              <a:lnSpc>
                <a:spcPct val="100000"/>
              </a:lnSpc>
              <a:spcBef>
                <a:spcPts val="0"/>
              </a:spcBef>
              <a:spcAft>
                <a:spcPts val="0"/>
              </a:spcAft>
              <a:buSzPts val="1400"/>
              <a:buNone/>
              <a:defRPr sz="1800" b="0" i="0" u="none" strike="noStrike" cap="none">
                <a:solidFill>
                  <a:schemeClr val="lt1"/>
                </a:solidFill>
                <a:latin typeface="Garamond"/>
                <a:ea typeface="Garamond"/>
                <a:cs typeface="Garamond"/>
                <a:sym typeface="Garamond"/>
              </a:defRPr>
            </a:lvl4pPr>
            <a:lvl5pPr marR="0" lvl="4" algn="l" rtl="0">
              <a:lnSpc>
                <a:spcPct val="100000"/>
              </a:lnSpc>
              <a:spcBef>
                <a:spcPts val="0"/>
              </a:spcBef>
              <a:spcAft>
                <a:spcPts val="0"/>
              </a:spcAft>
              <a:buSzPts val="1400"/>
              <a:buNone/>
              <a:defRPr sz="1800" b="0" i="0" u="none" strike="noStrike" cap="none">
                <a:solidFill>
                  <a:schemeClr val="lt1"/>
                </a:solidFill>
                <a:latin typeface="Garamond"/>
                <a:ea typeface="Garamond"/>
                <a:cs typeface="Garamond"/>
                <a:sym typeface="Garamond"/>
              </a:defRPr>
            </a:lvl5pPr>
            <a:lvl6pPr marR="0" lvl="5" algn="l" rtl="0">
              <a:lnSpc>
                <a:spcPct val="100000"/>
              </a:lnSpc>
              <a:spcBef>
                <a:spcPts val="0"/>
              </a:spcBef>
              <a:spcAft>
                <a:spcPts val="0"/>
              </a:spcAft>
              <a:buSzPts val="1400"/>
              <a:buNone/>
              <a:defRPr sz="1800" b="0" i="0" u="none" strike="noStrike" cap="none">
                <a:solidFill>
                  <a:schemeClr val="lt1"/>
                </a:solidFill>
                <a:latin typeface="Garamond"/>
                <a:ea typeface="Garamond"/>
                <a:cs typeface="Garamond"/>
                <a:sym typeface="Garamond"/>
              </a:defRPr>
            </a:lvl6pPr>
            <a:lvl7pPr marR="0" lvl="6" algn="l" rtl="0">
              <a:lnSpc>
                <a:spcPct val="100000"/>
              </a:lnSpc>
              <a:spcBef>
                <a:spcPts val="0"/>
              </a:spcBef>
              <a:spcAft>
                <a:spcPts val="0"/>
              </a:spcAft>
              <a:buSzPts val="1400"/>
              <a:buNone/>
              <a:defRPr sz="1800" b="0" i="0" u="none" strike="noStrike" cap="none">
                <a:solidFill>
                  <a:schemeClr val="lt1"/>
                </a:solidFill>
                <a:latin typeface="Garamond"/>
                <a:ea typeface="Garamond"/>
                <a:cs typeface="Garamond"/>
                <a:sym typeface="Garamond"/>
              </a:defRPr>
            </a:lvl7pPr>
            <a:lvl8pPr marR="0" lvl="7" algn="l" rtl="0">
              <a:lnSpc>
                <a:spcPct val="100000"/>
              </a:lnSpc>
              <a:spcBef>
                <a:spcPts val="0"/>
              </a:spcBef>
              <a:spcAft>
                <a:spcPts val="0"/>
              </a:spcAft>
              <a:buSzPts val="1400"/>
              <a:buNone/>
              <a:defRPr sz="1800" b="0" i="0" u="none" strike="noStrike" cap="none">
                <a:solidFill>
                  <a:schemeClr val="lt1"/>
                </a:solidFill>
                <a:latin typeface="Garamond"/>
                <a:ea typeface="Garamond"/>
                <a:cs typeface="Garamond"/>
                <a:sym typeface="Garamond"/>
              </a:defRPr>
            </a:lvl8pPr>
            <a:lvl9pPr marR="0" lvl="8" algn="l" rtl="0">
              <a:lnSpc>
                <a:spcPct val="100000"/>
              </a:lnSpc>
              <a:spcBef>
                <a:spcPts val="0"/>
              </a:spcBef>
              <a:spcAft>
                <a:spcPts val="0"/>
              </a:spcAft>
              <a:buSzPts val="1400"/>
              <a:buNone/>
              <a:defRPr sz="1800" b="0" i="0" u="none" strike="noStrike" cap="none">
                <a:solidFill>
                  <a:schemeClr val="lt1"/>
                </a:solidFill>
                <a:latin typeface="Garamond"/>
                <a:ea typeface="Garamond"/>
                <a:cs typeface="Garamond"/>
                <a:sym typeface="Garamond"/>
              </a:defRPr>
            </a:lvl9pPr>
          </a:lstStyle>
          <a:p>
            <a:endParaRPr/>
          </a:p>
        </p:txBody>
      </p:sp>
      <p:sp>
        <p:nvSpPr>
          <p:cNvPr id="75" name="Google Shape;75;p14"/>
          <p:cNvSpPr txBox="1">
            <a:spLocks noGrp="1"/>
          </p:cNvSpPr>
          <p:nvPr>
            <p:ph type="sldNum" idx="12"/>
          </p:nvPr>
        </p:nvSpPr>
        <p:spPr>
          <a:xfrm>
            <a:off x="6553200" y="6248400"/>
            <a:ext cx="2133600" cy="4761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sz="1000">
              <a:solidFill>
                <a:schemeClr val="dk2"/>
              </a:solidFill>
              <a:latin typeface="Open Sans"/>
              <a:ea typeface="Open Sans"/>
              <a:cs typeface="Open Sans"/>
              <a:sym typeface="Open Sans"/>
            </a:endParaRPr>
          </a:p>
        </p:txBody>
      </p:sp>
      <p:sp>
        <p:nvSpPr>
          <p:cNvPr id="76" name="Google Shape;76;p14"/>
          <p:cNvSpPr txBox="1">
            <a:spLocks noGrp="1"/>
          </p:cNvSpPr>
          <p:nvPr>
            <p:ph type="ftr" idx="11"/>
          </p:nvPr>
        </p:nvSpPr>
        <p:spPr>
          <a:xfrm>
            <a:off x="3124200" y="6248400"/>
            <a:ext cx="2895600" cy="4761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800" b="0" i="0" u="none">
                <a:solidFill>
                  <a:schemeClr val="lt1"/>
                </a:solidFill>
                <a:latin typeface="Garamond"/>
                <a:ea typeface="Garamond"/>
                <a:cs typeface="Garamond"/>
                <a:sym typeface="Garamond"/>
              </a:defRPr>
            </a:lvl1pPr>
            <a:lvl2pPr marR="0" lvl="1" algn="l" rtl="0">
              <a:lnSpc>
                <a:spcPct val="100000"/>
              </a:lnSpc>
              <a:spcBef>
                <a:spcPts val="0"/>
              </a:spcBef>
              <a:spcAft>
                <a:spcPts val="0"/>
              </a:spcAft>
              <a:buSzPts val="1400"/>
              <a:buNone/>
              <a:defRPr sz="1800" b="0" i="0" u="none" strike="noStrike" cap="none">
                <a:solidFill>
                  <a:schemeClr val="lt1"/>
                </a:solidFill>
                <a:latin typeface="Garamond"/>
                <a:ea typeface="Garamond"/>
                <a:cs typeface="Garamond"/>
                <a:sym typeface="Garamond"/>
              </a:defRPr>
            </a:lvl2pPr>
            <a:lvl3pPr marR="0" lvl="2" algn="l" rtl="0">
              <a:lnSpc>
                <a:spcPct val="100000"/>
              </a:lnSpc>
              <a:spcBef>
                <a:spcPts val="0"/>
              </a:spcBef>
              <a:spcAft>
                <a:spcPts val="0"/>
              </a:spcAft>
              <a:buSzPts val="1400"/>
              <a:buNone/>
              <a:defRPr sz="1800" b="0" i="0" u="none" strike="noStrike" cap="none">
                <a:solidFill>
                  <a:schemeClr val="lt1"/>
                </a:solidFill>
                <a:latin typeface="Garamond"/>
                <a:ea typeface="Garamond"/>
                <a:cs typeface="Garamond"/>
                <a:sym typeface="Garamond"/>
              </a:defRPr>
            </a:lvl3pPr>
            <a:lvl4pPr marR="0" lvl="3" algn="l" rtl="0">
              <a:lnSpc>
                <a:spcPct val="100000"/>
              </a:lnSpc>
              <a:spcBef>
                <a:spcPts val="0"/>
              </a:spcBef>
              <a:spcAft>
                <a:spcPts val="0"/>
              </a:spcAft>
              <a:buSzPts val="1400"/>
              <a:buNone/>
              <a:defRPr sz="1800" b="0" i="0" u="none" strike="noStrike" cap="none">
                <a:solidFill>
                  <a:schemeClr val="lt1"/>
                </a:solidFill>
                <a:latin typeface="Garamond"/>
                <a:ea typeface="Garamond"/>
                <a:cs typeface="Garamond"/>
                <a:sym typeface="Garamond"/>
              </a:defRPr>
            </a:lvl4pPr>
            <a:lvl5pPr marR="0" lvl="4" algn="l" rtl="0">
              <a:lnSpc>
                <a:spcPct val="100000"/>
              </a:lnSpc>
              <a:spcBef>
                <a:spcPts val="0"/>
              </a:spcBef>
              <a:spcAft>
                <a:spcPts val="0"/>
              </a:spcAft>
              <a:buSzPts val="1400"/>
              <a:buNone/>
              <a:defRPr sz="1800" b="0" i="0" u="none" strike="noStrike" cap="none">
                <a:solidFill>
                  <a:schemeClr val="lt1"/>
                </a:solidFill>
                <a:latin typeface="Garamond"/>
                <a:ea typeface="Garamond"/>
                <a:cs typeface="Garamond"/>
                <a:sym typeface="Garamond"/>
              </a:defRPr>
            </a:lvl5pPr>
            <a:lvl6pPr marR="0" lvl="5" algn="l" rtl="0">
              <a:lnSpc>
                <a:spcPct val="100000"/>
              </a:lnSpc>
              <a:spcBef>
                <a:spcPts val="0"/>
              </a:spcBef>
              <a:spcAft>
                <a:spcPts val="0"/>
              </a:spcAft>
              <a:buSzPts val="1400"/>
              <a:buNone/>
              <a:defRPr sz="1800" b="0" i="0" u="none" strike="noStrike" cap="none">
                <a:solidFill>
                  <a:schemeClr val="lt1"/>
                </a:solidFill>
                <a:latin typeface="Garamond"/>
                <a:ea typeface="Garamond"/>
                <a:cs typeface="Garamond"/>
                <a:sym typeface="Garamond"/>
              </a:defRPr>
            </a:lvl6pPr>
            <a:lvl7pPr marR="0" lvl="6" algn="l" rtl="0">
              <a:lnSpc>
                <a:spcPct val="100000"/>
              </a:lnSpc>
              <a:spcBef>
                <a:spcPts val="0"/>
              </a:spcBef>
              <a:spcAft>
                <a:spcPts val="0"/>
              </a:spcAft>
              <a:buSzPts val="1400"/>
              <a:buNone/>
              <a:defRPr sz="1800" b="0" i="0" u="none" strike="noStrike" cap="none">
                <a:solidFill>
                  <a:schemeClr val="lt1"/>
                </a:solidFill>
                <a:latin typeface="Garamond"/>
                <a:ea typeface="Garamond"/>
                <a:cs typeface="Garamond"/>
                <a:sym typeface="Garamond"/>
              </a:defRPr>
            </a:lvl7pPr>
            <a:lvl8pPr marR="0" lvl="7" algn="l" rtl="0">
              <a:lnSpc>
                <a:spcPct val="100000"/>
              </a:lnSpc>
              <a:spcBef>
                <a:spcPts val="0"/>
              </a:spcBef>
              <a:spcAft>
                <a:spcPts val="0"/>
              </a:spcAft>
              <a:buSzPts val="1400"/>
              <a:buNone/>
              <a:defRPr sz="1800" b="0" i="0" u="none" strike="noStrike" cap="none">
                <a:solidFill>
                  <a:schemeClr val="lt1"/>
                </a:solidFill>
                <a:latin typeface="Garamond"/>
                <a:ea typeface="Garamond"/>
                <a:cs typeface="Garamond"/>
                <a:sym typeface="Garamond"/>
              </a:defRPr>
            </a:lvl8pPr>
            <a:lvl9pPr marR="0" lvl="8" algn="l" rtl="0">
              <a:lnSpc>
                <a:spcPct val="100000"/>
              </a:lnSpc>
              <a:spcBef>
                <a:spcPts val="0"/>
              </a:spcBef>
              <a:spcAft>
                <a:spcPts val="0"/>
              </a:spcAft>
              <a:buSzPts val="1400"/>
              <a:buNone/>
              <a:defRPr sz="1800" b="0" i="0" u="none" strike="noStrike" cap="none">
                <a:solidFill>
                  <a:schemeClr val="lt1"/>
                </a:solidFill>
                <a:latin typeface="Garamond"/>
                <a:ea typeface="Garamond"/>
                <a:cs typeface="Garamond"/>
                <a:sym typeface="Garamond"/>
              </a:defRPr>
            </a:lvl9pPr>
          </a:lstStyle>
          <a:p>
            <a:endParaRPr/>
          </a:p>
        </p:txBody>
      </p:sp>
    </p:spTree>
    <p:extLst>
      <p:ext uri="{BB962C8B-B14F-4D97-AF65-F5344CB8AC3E}">
        <p14:creationId xmlns:p14="http://schemas.microsoft.com/office/powerpoint/2010/main" val="6845965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3_Title and Content">
  <p:cSld name="13_Title and Content">
    <p:spTree>
      <p:nvGrpSpPr>
        <p:cNvPr id="1" name="Shape 21"/>
        <p:cNvGrpSpPr/>
        <p:nvPr/>
      </p:nvGrpSpPr>
      <p:grpSpPr>
        <a:xfrm>
          <a:off x="0" y="0"/>
          <a:ext cx="0" cy="0"/>
          <a:chOff x="0" y="0"/>
          <a:chExt cx="0" cy="0"/>
        </a:xfrm>
      </p:grpSpPr>
      <p:sp>
        <p:nvSpPr>
          <p:cNvPr id="25" name="Google Shape;25;p4"/>
          <p:cNvSpPr txBox="1">
            <a:spLocks noGrp="1"/>
          </p:cNvSpPr>
          <p:nvPr>
            <p:ph type="ctrTitle"/>
          </p:nvPr>
        </p:nvSpPr>
        <p:spPr>
          <a:xfrm>
            <a:off x="81935" y="1035277"/>
            <a:ext cx="9172877" cy="880859"/>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0000"/>
              </a:buClr>
              <a:buSzPts val="1400"/>
              <a:buFont typeface="Arial"/>
              <a:buNone/>
              <a:defRPr sz="4800" b="0" i="0" u="none" strike="noStrike" cap="none">
                <a:solidFill>
                  <a:schemeClr val="lt1"/>
                </a:solidFill>
                <a:latin typeface="Arial"/>
                <a:ea typeface="Arial"/>
                <a:cs typeface="Arial"/>
                <a:sym typeface="Arial"/>
              </a:defRPr>
            </a:lvl1pPr>
            <a:lvl2pPr marR="0" lvl="1" algn="l" rtl="0">
              <a:lnSpc>
                <a:spcPct val="90000"/>
              </a:lnSpc>
              <a:spcBef>
                <a:spcPts val="0"/>
              </a:spcBef>
              <a:spcAft>
                <a:spcPts val="0"/>
              </a:spcAft>
              <a:buClr>
                <a:srgbClr val="000000"/>
              </a:buClr>
              <a:buSzPts val="1400"/>
              <a:buFont typeface="Arial"/>
              <a:buNone/>
              <a:defRPr sz="2475"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Clr>
                <a:srgbClr val="000000"/>
              </a:buClr>
              <a:buSzPts val="1400"/>
              <a:buFont typeface="Arial"/>
              <a:buNone/>
              <a:defRPr sz="2475"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Clr>
                <a:srgbClr val="000000"/>
              </a:buClr>
              <a:buSzPts val="1400"/>
              <a:buFont typeface="Arial"/>
              <a:buNone/>
              <a:defRPr sz="2475"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Clr>
                <a:srgbClr val="000000"/>
              </a:buClr>
              <a:buSzPts val="1400"/>
              <a:buFont typeface="Arial"/>
              <a:buNone/>
              <a:defRPr sz="2475"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Clr>
                <a:srgbClr val="000000"/>
              </a:buClr>
              <a:buSzPts val="1400"/>
              <a:buFont typeface="Arial"/>
              <a:buNone/>
              <a:defRPr sz="2475"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Clr>
                <a:srgbClr val="000000"/>
              </a:buClr>
              <a:buSzPts val="1400"/>
              <a:buFont typeface="Arial"/>
              <a:buNone/>
              <a:defRPr sz="2475"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Clr>
                <a:srgbClr val="000000"/>
              </a:buClr>
              <a:buSzPts val="1400"/>
              <a:buFont typeface="Arial"/>
              <a:buNone/>
              <a:defRPr sz="2475"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Clr>
                <a:srgbClr val="000000"/>
              </a:buClr>
              <a:buSzPts val="1400"/>
              <a:buFont typeface="Arial"/>
              <a:buNone/>
              <a:defRPr sz="2475" b="0" i="0" u="none" strike="noStrike" cap="none">
                <a:solidFill>
                  <a:schemeClr val="dk1"/>
                </a:solidFill>
                <a:latin typeface="Calibri"/>
                <a:ea typeface="Calibri"/>
                <a:cs typeface="Calibri"/>
                <a:sym typeface="Calibri"/>
              </a:defRPr>
            </a:lvl9pPr>
          </a:lstStyle>
          <a:p>
            <a:endParaRPr/>
          </a:p>
        </p:txBody>
      </p:sp>
      <p:sp>
        <p:nvSpPr>
          <p:cNvPr id="26" name="Google Shape;26;p4"/>
          <p:cNvSpPr txBox="1">
            <a:spLocks noGrp="1"/>
          </p:cNvSpPr>
          <p:nvPr>
            <p:ph type="body" idx="1"/>
          </p:nvPr>
        </p:nvSpPr>
        <p:spPr>
          <a:xfrm>
            <a:off x="1063627" y="1995736"/>
            <a:ext cx="3494726" cy="3750469"/>
          </a:xfrm>
          <a:prstGeom prst="rect">
            <a:avLst/>
          </a:prstGeom>
          <a:noFill/>
          <a:ln>
            <a:noFill/>
          </a:ln>
        </p:spPr>
        <p:txBody>
          <a:bodyPr spcFirstLastPara="1" wrap="square" lIns="91425" tIns="45700" rIns="91425" bIns="45700" anchor="t" anchorCtr="0">
            <a:noAutofit/>
          </a:bodyPr>
          <a:lstStyle>
            <a:lvl1pPr marL="457200" marR="0" lvl="0" indent="-465645" algn="l" rtl="0">
              <a:lnSpc>
                <a:spcPct val="90000"/>
              </a:lnSpc>
              <a:spcBef>
                <a:spcPts val="563"/>
              </a:spcBef>
              <a:spcAft>
                <a:spcPts val="0"/>
              </a:spcAft>
              <a:buClr>
                <a:schemeClr val="lt1"/>
              </a:buClr>
              <a:buSzPts val="3733"/>
              <a:buFont typeface="Arial"/>
              <a:buChar char="•"/>
              <a:defRPr sz="3733" b="0" i="0" u="none" strike="noStrike" cap="none">
                <a:solidFill>
                  <a:schemeClr val="lt1"/>
                </a:solidFill>
                <a:latin typeface="Arial"/>
                <a:ea typeface="Arial"/>
                <a:cs typeface="Arial"/>
                <a:sym typeface="Arial"/>
              </a:defRPr>
            </a:lvl1pPr>
            <a:lvl2pPr marL="914400" marR="0" lvl="1" indent="-465645" algn="l" rtl="0">
              <a:lnSpc>
                <a:spcPct val="90000"/>
              </a:lnSpc>
              <a:spcBef>
                <a:spcPts val="281"/>
              </a:spcBef>
              <a:spcAft>
                <a:spcPts val="0"/>
              </a:spcAft>
              <a:buClr>
                <a:schemeClr val="lt1"/>
              </a:buClr>
              <a:buSzPts val="3733"/>
              <a:buFont typeface="Arial"/>
              <a:buChar char="•"/>
              <a:defRPr sz="3733" b="0" i="0" u="none" strike="noStrike" cap="none">
                <a:solidFill>
                  <a:schemeClr val="lt1"/>
                </a:solidFill>
                <a:latin typeface="Arial"/>
                <a:ea typeface="Arial"/>
                <a:cs typeface="Arial"/>
                <a:sym typeface="Arial"/>
              </a:defRPr>
            </a:lvl2pPr>
            <a:lvl3pPr marL="1371600" marR="0" lvl="2" indent="-465645" algn="l" rtl="0">
              <a:lnSpc>
                <a:spcPct val="90000"/>
              </a:lnSpc>
              <a:spcBef>
                <a:spcPts val="281"/>
              </a:spcBef>
              <a:spcAft>
                <a:spcPts val="0"/>
              </a:spcAft>
              <a:buClr>
                <a:schemeClr val="lt1"/>
              </a:buClr>
              <a:buSzPts val="3733"/>
              <a:buFont typeface="Arial"/>
              <a:buChar char="•"/>
              <a:defRPr sz="3733" b="0" i="0" u="none" strike="noStrike" cap="none">
                <a:solidFill>
                  <a:schemeClr val="lt1"/>
                </a:solidFill>
                <a:latin typeface="Arial"/>
                <a:ea typeface="Arial"/>
                <a:cs typeface="Arial"/>
                <a:sym typeface="Arial"/>
              </a:defRPr>
            </a:lvl3pPr>
            <a:lvl4pPr marL="1828800" marR="0" lvl="3" indent="-465645" algn="l" rtl="0">
              <a:lnSpc>
                <a:spcPct val="90000"/>
              </a:lnSpc>
              <a:spcBef>
                <a:spcPts val="281"/>
              </a:spcBef>
              <a:spcAft>
                <a:spcPts val="0"/>
              </a:spcAft>
              <a:buClr>
                <a:schemeClr val="lt1"/>
              </a:buClr>
              <a:buSzPts val="3733"/>
              <a:buFont typeface="Arial"/>
              <a:buChar char="•"/>
              <a:defRPr sz="3733" b="0" i="0" u="none" strike="noStrike" cap="none">
                <a:solidFill>
                  <a:schemeClr val="lt1"/>
                </a:solidFill>
                <a:latin typeface="Arial"/>
                <a:ea typeface="Arial"/>
                <a:cs typeface="Arial"/>
                <a:sym typeface="Arial"/>
              </a:defRPr>
            </a:lvl4pPr>
            <a:lvl5pPr marL="2286000" marR="0" lvl="4" indent="-465645" algn="l" rtl="0">
              <a:lnSpc>
                <a:spcPct val="90000"/>
              </a:lnSpc>
              <a:spcBef>
                <a:spcPts val="281"/>
              </a:spcBef>
              <a:spcAft>
                <a:spcPts val="0"/>
              </a:spcAft>
              <a:buClr>
                <a:schemeClr val="lt1"/>
              </a:buClr>
              <a:buSzPts val="3733"/>
              <a:buFont typeface="Arial"/>
              <a:buChar char="•"/>
              <a:defRPr sz="3733" b="0" i="0" u="none" strike="noStrike" cap="none">
                <a:solidFill>
                  <a:schemeClr val="lt1"/>
                </a:solidFill>
                <a:latin typeface="Arial"/>
                <a:ea typeface="Arial"/>
                <a:cs typeface="Arial"/>
                <a:sym typeface="Arial"/>
              </a:defRPr>
            </a:lvl5pPr>
            <a:lvl6pPr marL="2743200" marR="0" lvl="5"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6pPr>
            <a:lvl7pPr marL="3200400" marR="0" lvl="6"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7pPr>
            <a:lvl8pPr marL="3657600" marR="0" lvl="7"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8pPr>
            <a:lvl9pPr marL="4114800" marR="0" lvl="8"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9pPr>
          </a:lstStyle>
          <a:p>
            <a:endParaRPr/>
          </a:p>
        </p:txBody>
      </p:sp>
      <p:sp>
        <p:nvSpPr>
          <p:cNvPr id="27" name="Google Shape;27;p4"/>
          <p:cNvSpPr txBox="1">
            <a:spLocks noGrp="1"/>
          </p:cNvSpPr>
          <p:nvPr>
            <p:ph type="body" idx="2"/>
          </p:nvPr>
        </p:nvSpPr>
        <p:spPr>
          <a:xfrm>
            <a:off x="4675849" y="1995735"/>
            <a:ext cx="3494726" cy="3750469"/>
          </a:xfrm>
          <a:prstGeom prst="rect">
            <a:avLst/>
          </a:prstGeom>
          <a:noFill/>
          <a:ln>
            <a:noFill/>
          </a:ln>
        </p:spPr>
        <p:txBody>
          <a:bodyPr spcFirstLastPara="1" wrap="square" lIns="91425" tIns="45700" rIns="91425" bIns="45700" anchor="t" anchorCtr="0">
            <a:noAutofit/>
          </a:bodyPr>
          <a:lstStyle>
            <a:lvl1pPr marL="457200" marR="0" lvl="0" indent="-465645" algn="l" rtl="0">
              <a:lnSpc>
                <a:spcPct val="90000"/>
              </a:lnSpc>
              <a:spcBef>
                <a:spcPts val="563"/>
              </a:spcBef>
              <a:spcAft>
                <a:spcPts val="0"/>
              </a:spcAft>
              <a:buClr>
                <a:schemeClr val="lt1"/>
              </a:buClr>
              <a:buSzPts val="3733"/>
              <a:buFont typeface="Arial"/>
              <a:buChar char="•"/>
              <a:defRPr sz="3733" b="0" i="0" u="none" strike="noStrike" cap="none">
                <a:solidFill>
                  <a:schemeClr val="lt1"/>
                </a:solidFill>
                <a:latin typeface="Arial"/>
                <a:ea typeface="Arial"/>
                <a:cs typeface="Arial"/>
                <a:sym typeface="Arial"/>
              </a:defRPr>
            </a:lvl1pPr>
            <a:lvl2pPr marL="914400" marR="0" lvl="1" indent="-465645" algn="l" rtl="0">
              <a:lnSpc>
                <a:spcPct val="90000"/>
              </a:lnSpc>
              <a:spcBef>
                <a:spcPts val="281"/>
              </a:spcBef>
              <a:spcAft>
                <a:spcPts val="0"/>
              </a:spcAft>
              <a:buClr>
                <a:schemeClr val="lt1"/>
              </a:buClr>
              <a:buSzPts val="3733"/>
              <a:buFont typeface="Arial"/>
              <a:buChar char="•"/>
              <a:defRPr sz="3733" b="0" i="0" u="none" strike="noStrike" cap="none">
                <a:solidFill>
                  <a:schemeClr val="lt1"/>
                </a:solidFill>
                <a:latin typeface="Arial"/>
                <a:ea typeface="Arial"/>
                <a:cs typeface="Arial"/>
                <a:sym typeface="Arial"/>
              </a:defRPr>
            </a:lvl2pPr>
            <a:lvl3pPr marL="1371600" marR="0" lvl="2" indent="-465645" algn="l" rtl="0">
              <a:lnSpc>
                <a:spcPct val="90000"/>
              </a:lnSpc>
              <a:spcBef>
                <a:spcPts val="281"/>
              </a:spcBef>
              <a:spcAft>
                <a:spcPts val="0"/>
              </a:spcAft>
              <a:buClr>
                <a:schemeClr val="lt1"/>
              </a:buClr>
              <a:buSzPts val="3733"/>
              <a:buFont typeface="Arial"/>
              <a:buChar char="•"/>
              <a:defRPr sz="3733" b="0" i="0" u="none" strike="noStrike" cap="none">
                <a:solidFill>
                  <a:schemeClr val="lt1"/>
                </a:solidFill>
                <a:latin typeface="Arial"/>
                <a:ea typeface="Arial"/>
                <a:cs typeface="Arial"/>
                <a:sym typeface="Arial"/>
              </a:defRPr>
            </a:lvl3pPr>
            <a:lvl4pPr marL="1828800" marR="0" lvl="3" indent="-465645" algn="l" rtl="0">
              <a:lnSpc>
                <a:spcPct val="90000"/>
              </a:lnSpc>
              <a:spcBef>
                <a:spcPts val="281"/>
              </a:spcBef>
              <a:spcAft>
                <a:spcPts val="0"/>
              </a:spcAft>
              <a:buClr>
                <a:schemeClr val="lt1"/>
              </a:buClr>
              <a:buSzPts val="3733"/>
              <a:buFont typeface="Arial"/>
              <a:buChar char="•"/>
              <a:defRPr sz="3733" b="0" i="0" u="none" strike="noStrike" cap="none">
                <a:solidFill>
                  <a:schemeClr val="lt1"/>
                </a:solidFill>
                <a:latin typeface="Arial"/>
                <a:ea typeface="Arial"/>
                <a:cs typeface="Arial"/>
                <a:sym typeface="Arial"/>
              </a:defRPr>
            </a:lvl4pPr>
            <a:lvl5pPr marL="2286000" marR="0" lvl="4" indent="-465645" algn="l" rtl="0">
              <a:lnSpc>
                <a:spcPct val="90000"/>
              </a:lnSpc>
              <a:spcBef>
                <a:spcPts val="281"/>
              </a:spcBef>
              <a:spcAft>
                <a:spcPts val="0"/>
              </a:spcAft>
              <a:buClr>
                <a:schemeClr val="lt1"/>
              </a:buClr>
              <a:buSzPts val="3733"/>
              <a:buFont typeface="Arial"/>
              <a:buChar char="•"/>
              <a:defRPr sz="3733" b="0" i="0" u="none" strike="noStrike" cap="none">
                <a:solidFill>
                  <a:schemeClr val="lt1"/>
                </a:solidFill>
                <a:latin typeface="Arial"/>
                <a:ea typeface="Arial"/>
                <a:cs typeface="Arial"/>
                <a:sym typeface="Arial"/>
              </a:defRPr>
            </a:lvl5pPr>
            <a:lvl6pPr marL="2743200" marR="0" lvl="5"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6pPr>
            <a:lvl7pPr marL="3200400" marR="0" lvl="6"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7pPr>
            <a:lvl8pPr marL="3657600" marR="0" lvl="7"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8pPr>
            <a:lvl9pPr marL="4114800" marR="0" lvl="8"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026323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Immersive palette Balancing Act">
    <p:bg>
      <p:bgPr>
        <a:solidFill>
          <a:schemeClr val="accent5"/>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0869985-B973-4011-9FA2-83D7EBB2EA53}"/>
              </a:ext>
            </a:extLst>
          </p:cNvPr>
          <p:cNvSpPr/>
          <p:nvPr/>
        </p:nvSpPr>
        <p:spPr>
          <a:xfrm>
            <a:off x="0" y="2400300"/>
            <a:ext cx="3200400" cy="4457700"/>
          </a:xfrm>
          <a:prstGeom prst="rect">
            <a:avLst/>
          </a:prstGeom>
          <a:solidFill>
            <a:srgbClr val="D293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342900" y="1399032"/>
            <a:ext cx="2714626" cy="877824"/>
          </a:xfrm>
        </p:spPr>
        <p:txBody>
          <a:bodyPr/>
          <a:lstStyle>
            <a:lvl1pPr>
              <a:defRPr cap="all" baseline="0">
                <a:solidFill>
                  <a:schemeClr val="bg1"/>
                </a:solidFill>
              </a:defRPr>
            </a:lvl1pPr>
          </a:lstStyle>
          <a:p>
            <a:r>
              <a:rPr lang="en-US"/>
              <a:t>Click to edit Master title style</a:t>
            </a:r>
          </a:p>
        </p:txBody>
      </p:sp>
      <p:sp>
        <p:nvSpPr>
          <p:cNvPr id="10" name="Text Placeholder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342900" y="2779776"/>
            <a:ext cx="2599182" cy="3255264"/>
          </a:xfrm>
          <a:prstGeom prst="rect">
            <a:avLst/>
          </a:prstGeom>
        </p:spPr>
        <p:txBody>
          <a:bodyPr/>
          <a:lstStyle>
            <a:lvl1pPr marL="0" indent="0">
              <a:lnSpc>
                <a:spcPts val="2250"/>
              </a:lnSpc>
              <a:spcBef>
                <a:spcPts val="0"/>
              </a:spcBef>
              <a:buNone/>
              <a:defRPr sz="1350">
                <a:solidFill>
                  <a:schemeClr val="bg1"/>
                </a:solidFill>
              </a:defRPr>
            </a:lvl1pPr>
            <a:lvl2pPr marL="342900" indent="0">
              <a:buNone/>
              <a:defRPr sz="1800"/>
            </a:lvl2pPr>
            <a:lvl3pPr marL="685800" indent="0">
              <a:buNone/>
              <a:defRPr sz="1800"/>
            </a:lvl3pPr>
            <a:lvl4pPr marL="1028700" indent="0">
              <a:buNone/>
              <a:defRPr sz="1800"/>
            </a:lvl4pPr>
            <a:lvl5pPr marL="1371600" indent="0">
              <a:buNone/>
              <a:defRPr sz="1800"/>
            </a:lvl5pPr>
          </a:lstStyle>
          <a:p>
            <a:pPr lvl="0"/>
            <a:r>
              <a:rPr lang="en-US"/>
              <a:t>Click to edit text</a:t>
            </a:r>
          </a:p>
        </p:txBody>
      </p:sp>
      <p:sp>
        <p:nvSpPr>
          <p:cNvPr id="7" name="Picture Placeholder 6">
            <a:extLst>
              <a:ext uri="{FF2B5EF4-FFF2-40B4-BE49-F238E27FC236}">
                <a16:creationId xmlns:a16="http://schemas.microsoft.com/office/drawing/2014/main" id="{9A66F217-0E52-4AD8-82BA-AB332C59638C}"/>
              </a:ext>
            </a:extLst>
          </p:cNvPr>
          <p:cNvSpPr>
            <a:spLocks noGrp="1"/>
          </p:cNvSpPr>
          <p:nvPr>
            <p:ph type="pic" sz="quarter" idx="15"/>
          </p:nvPr>
        </p:nvSpPr>
        <p:spPr>
          <a:xfrm>
            <a:off x="3190875" y="0"/>
            <a:ext cx="5610225" cy="6858000"/>
          </a:xfrm>
          <a:prstGeom prst="rect">
            <a:avLst/>
          </a:prstGeom>
        </p:spPr>
        <p:txBody>
          <a:bodyPr anchor="ctr"/>
          <a:lstStyle>
            <a:lvl1pPr marL="0" indent="0" algn="ctr">
              <a:buNone/>
              <a:defRPr>
                <a:solidFill>
                  <a:schemeClr val="bg1"/>
                </a:solidFill>
              </a:defRPr>
            </a:lvl1pPr>
          </a:lstStyle>
          <a:p>
            <a:r>
              <a:rPr lang="en-US"/>
              <a:t>Click icon to add picture</a:t>
            </a:r>
          </a:p>
        </p:txBody>
      </p:sp>
      <p:sp>
        <p:nvSpPr>
          <p:cNvPr id="8" name="Rectangle 7">
            <a:extLst>
              <a:ext uri="{FF2B5EF4-FFF2-40B4-BE49-F238E27FC236}">
                <a16:creationId xmlns:a16="http://schemas.microsoft.com/office/drawing/2014/main" id="{E75D44F0-DADD-4DCC-82EC-FDB3E9878AA9}"/>
              </a:ext>
            </a:extLst>
          </p:cNvPr>
          <p:cNvSpPr/>
          <p:nvPr/>
        </p:nvSpPr>
        <p:spPr>
          <a:xfrm>
            <a:off x="8801100" y="4445000"/>
            <a:ext cx="342900" cy="2413000"/>
          </a:xfrm>
          <a:prstGeom prst="rect">
            <a:avLst/>
          </a:prstGeom>
          <a:solidFill>
            <a:srgbClr val="884C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9" name="Rectangle 8">
            <a:extLst>
              <a:ext uri="{FF2B5EF4-FFF2-40B4-BE49-F238E27FC236}">
                <a16:creationId xmlns:a16="http://schemas.microsoft.com/office/drawing/2014/main" id="{28CFE2C9-8B6E-4DDA-A5EA-04581F7629F0}"/>
              </a:ext>
            </a:extLst>
          </p:cNvPr>
          <p:cNvSpPr/>
          <p:nvPr/>
        </p:nvSpPr>
        <p:spPr>
          <a:xfrm>
            <a:off x="8801100" y="0"/>
            <a:ext cx="342900" cy="4462272"/>
          </a:xfrm>
          <a:prstGeom prst="rect">
            <a:avLst/>
          </a:prstGeom>
          <a:solidFill>
            <a:srgbClr val="86A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25624762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hf sldNum="0" hdr="0" ftr="0" dt="0"/>
  <p:extLst>
    <p:ext uri="{DCECCB84-F9BA-43D5-87BE-67443E8EF086}">
      <p15:sldGuideLst xmlns:p15="http://schemas.microsoft.com/office/powerpoint/2012/main">
        <p15:guide id="1"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Instructions">
    <p:spTree>
      <p:nvGrpSpPr>
        <p:cNvPr id="1" name=""/>
        <p:cNvGrpSpPr/>
        <p:nvPr/>
      </p:nvGrpSpPr>
      <p:grpSpPr>
        <a:xfrm>
          <a:off x="0" y="0"/>
          <a:ext cx="0" cy="0"/>
          <a:chOff x="0" y="0"/>
          <a:chExt cx="0" cy="0"/>
        </a:xfrm>
      </p:grpSpPr>
      <p:sp>
        <p:nvSpPr>
          <p:cNvPr id="9" name="Rectangle 8" hidden="1"/>
          <p:cNvSpPr/>
          <p:nvPr/>
        </p:nvSpPr>
        <p:spPr>
          <a:xfrm>
            <a:off x="192024" y="265177"/>
            <a:ext cx="8762287"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350"/>
          </a:p>
        </p:txBody>
      </p:sp>
      <p:sp>
        <p:nvSpPr>
          <p:cNvPr id="12" name="Title 1">
            <a:extLst>
              <a:ext uri="{FF2B5EF4-FFF2-40B4-BE49-F238E27FC236}">
                <a16:creationId xmlns:a16="http://schemas.microsoft.com/office/drawing/2014/main" id="{96FEDCD9-19A7-423B-ABE0-DDD032DE8879}"/>
              </a:ext>
            </a:extLst>
          </p:cNvPr>
          <p:cNvSpPr>
            <a:spLocks noGrp="1"/>
          </p:cNvSpPr>
          <p:nvPr>
            <p:ph type="title"/>
          </p:nvPr>
        </p:nvSpPr>
        <p:spPr>
          <a:xfrm>
            <a:off x="342900" y="914400"/>
            <a:ext cx="5600701" cy="1572768"/>
          </a:xfrm>
        </p:spPr>
        <p:txBody>
          <a:bodyPr/>
          <a:lstStyle>
            <a:lvl1pPr>
              <a:lnSpc>
                <a:spcPts val="3450"/>
              </a:lnSpc>
              <a:defRPr/>
            </a:lvl1pPr>
          </a:lstStyle>
          <a:p>
            <a:r>
              <a:rPr lang="en-US"/>
              <a:t>Click to edit Master title style</a:t>
            </a:r>
          </a:p>
        </p:txBody>
      </p:sp>
      <p:sp>
        <p:nvSpPr>
          <p:cNvPr id="14" name="Text Placeholder 9">
            <a:extLst>
              <a:ext uri="{FF2B5EF4-FFF2-40B4-BE49-F238E27FC236}">
                <a16:creationId xmlns:a16="http://schemas.microsoft.com/office/drawing/2014/main" id="{EBD7372B-17B4-4062-8BFA-745581B27349}"/>
              </a:ext>
            </a:extLst>
          </p:cNvPr>
          <p:cNvSpPr>
            <a:spLocks noGrp="1"/>
          </p:cNvSpPr>
          <p:nvPr>
            <p:ph type="body" sz="quarter" idx="14" hasCustomPrompt="1"/>
          </p:nvPr>
        </p:nvSpPr>
        <p:spPr>
          <a:xfrm>
            <a:off x="342900" y="2540000"/>
            <a:ext cx="4943475" cy="3403600"/>
          </a:xfrm>
          <a:prstGeom prst="rect">
            <a:avLst/>
          </a:prstGeom>
        </p:spPr>
        <p:txBody>
          <a:bodyPr/>
          <a:lstStyle>
            <a:lvl1pPr marL="257175" indent="-257175">
              <a:lnSpc>
                <a:spcPts val="2250"/>
              </a:lnSpc>
              <a:spcBef>
                <a:spcPts val="0"/>
              </a:spcBef>
              <a:buFont typeface="+mj-lt"/>
              <a:buAutoNum type="arabicPeriod"/>
              <a:defRPr sz="1350"/>
            </a:lvl1pPr>
            <a:lvl2pPr marL="342900" indent="0">
              <a:buNone/>
              <a:defRPr sz="1800"/>
            </a:lvl2pPr>
            <a:lvl3pPr marL="685800" indent="0">
              <a:buNone/>
              <a:defRPr sz="1800"/>
            </a:lvl3pPr>
            <a:lvl4pPr marL="1028700" indent="0">
              <a:buNone/>
              <a:defRPr sz="1800"/>
            </a:lvl4pPr>
            <a:lvl5pPr marL="1371600" indent="0">
              <a:buNone/>
              <a:defRPr sz="1800"/>
            </a:lvl5pPr>
          </a:lstStyle>
          <a:p>
            <a:pPr lvl="0"/>
            <a:r>
              <a:rPr lang="en-US"/>
              <a:t>Click to edit text</a:t>
            </a:r>
          </a:p>
        </p:txBody>
      </p:sp>
      <p:sp>
        <p:nvSpPr>
          <p:cNvPr id="3" name="Picture Placeholder 2">
            <a:extLst>
              <a:ext uri="{FF2B5EF4-FFF2-40B4-BE49-F238E27FC236}">
                <a16:creationId xmlns:a16="http://schemas.microsoft.com/office/drawing/2014/main" id="{C09A28F9-9D68-48A2-A1AD-C1C318C0EC8D}"/>
              </a:ext>
            </a:extLst>
          </p:cNvPr>
          <p:cNvSpPr>
            <a:spLocks noGrp="1"/>
          </p:cNvSpPr>
          <p:nvPr>
            <p:ph type="pic" sz="quarter" idx="15"/>
          </p:nvPr>
        </p:nvSpPr>
        <p:spPr>
          <a:xfrm>
            <a:off x="6086475" y="1384300"/>
            <a:ext cx="2558034" cy="4572000"/>
          </a:xfrm>
          <a:prstGeom prst="roundRect">
            <a:avLst>
              <a:gd name="adj" fmla="val 2543"/>
            </a:avLst>
          </a:prstGeom>
        </p:spPr>
        <p:txBody>
          <a:bodyPr anchor="ctr"/>
          <a:lstStyle>
            <a:lvl1pPr marL="0" indent="0" algn="ctr">
              <a:buNone/>
              <a:defRPr/>
            </a:lvl1pPr>
          </a:lstStyle>
          <a:p>
            <a:r>
              <a:rPr lang="en-US"/>
              <a:t>Click icon to add picture</a:t>
            </a:r>
          </a:p>
        </p:txBody>
      </p:sp>
    </p:spTree>
    <p:extLst>
      <p:ext uri="{BB962C8B-B14F-4D97-AF65-F5344CB8AC3E}">
        <p14:creationId xmlns:p14="http://schemas.microsoft.com/office/powerpoint/2010/main" val="33797546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hf sldNum="0" hdr="0" ftr="0" dt="0"/>
  <p:extLst>
    <p:ext uri="{DCECCB84-F9BA-43D5-87BE-67443E8EF086}">
      <p15:sldGuideLst xmlns:p15="http://schemas.microsoft.com/office/powerpoint/2012/main">
        <p15:guide id="1" orient="horz" pos="1032">
          <p15:clr>
            <a:srgbClr val="FBAE40"/>
          </p15:clr>
        </p15:guide>
        <p15:guide id="2" pos="33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0"/>
        <p:cNvGrpSpPr/>
        <p:nvPr/>
      </p:nvGrpSpPr>
      <p:grpSpPr>
        <a:xfrm>
          <a:off x="0" y="0"/>
          <a:ext cx="0" cy="0"/>
          <a:chOff x="0" y="0"/>
          <a:chExt cx="0" cy="0"/>
        </a:xfrm>
      </p:grpSpPr>
      <p:sp>
        <p:nvSpPr>
          <p:cNvPr id="14" name="Google Shape;14;p2"/>
          <p:cNvSpPr txBox="1">
            <a:spLocks noGrp="1"/>
          </p:cNvSpPr>
          <p:nvPr>
            <p:ph type="ctrTitle"/>
          </p:nvPr>
        </p:nvSpPr>
        <p:spPr>
          <a:xfrm>
            <a:off x="987552" y="1124712"/>
            <a:ext cx="7114032" cy="4590288"/>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0000"/>
              </a:buClr>
              <a:buSzPts val="1400"/>
              <a:buFont typeface="Arial"/>
              <a:buNone/>
              <a:defRPr sz="8000" b="1" i="0" u="none" strike="noStrike" cap="none">
                <a:solidFill>
                  <a:schemeClr val="lt1"/>
                </a:solidFill>
                <a:latin typeface="Arial"/>
                <a:ea typeface="Arial"/>
                <a:cs typeface="Arial"/>
                <a:sym typeface="Arial"/>
              </a:defRPr>
            </a:lvl1pPr>
            <a:lvl2pPr marR="0" lvl="1" algn="l" rtl="0">
              <a:lnSpc>
                <a:spcPct val="90000"/>
              </a:lnSpc>
              <a:spcBef>
                <a:spcPts val="0"/>
              </a:spcBef>
              <a:spcAft>
                <a:spcPts val="0"/>
              </a:spcAft>
              <a:buClr>
                <a:srgbClr val="000000"/>
              </a:buClr>
              <a:buSzPts val="1400"/>
              <a:buFont typeface="Arial"/>
              <a:buNone/>
              <a:defRPr sz="2475"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Clr>
                <a:srgbClr val="000000"/>
              </a:buClr>
              <a:buSzPts val="1400"/>
              <a:buFont typeface="Arial"/>
              <a:buNone/>
              <a:defRPr sz="2475"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Clr>
                <a:srgbClr val="000000"/>
              </a:buClr>
              <a:buSzPts val="1400"/>
              <a:buFont typeface="Arial"/>
              <a:buNone/>
              <a:defRPr sz="2475"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Clr>
                <a:srgbClr val="000000"/>
              </a:buClr>
              <a:buSzPts val="1400"/>
              <a:buFont typeface="Arial"/>
              <a:buNone/>
              <a:defRPr sz="2475"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Clr>
                <a:srgbClr val="000000"/>
              </a:buClr>
              <a:buSzPts val="1400"/>
              <a:buFont typeface="Arial"/>
              <a:buNone/>
              <a:defRPr sz="2475"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Clr>
                <a:srgbClr val="000000"/>
              </a:buClr>
              <a:buSzPts val="1400"/>
              <a:buFont typeface="Arial"/>
              <a:buNone/>
              <a:defRPr sz="2475"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Clr>
                <a:srgbClr val="000000"/>
              </a:buClr>
              <a:buSzPts val="1400"/>
              <a:buFont typeface="Arial"/>
              <a:buNone/>
              <a:defRPr sz="2475"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Clr>
                <a:srgbClr val="000000"/>
              </a:buClr>
              <a:buSzPts val="1400"/>
              <a:buFont typeface="Arial"/>
              <a:buNone/>
              <a:defRPr sz="2475"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42126982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2_Title and Content">
  <p:cSld name="12_Title and Content">
    <p:spTree>
      <p:nvGrpSpPr>
        <p:cNvPr id="1" name="Shape 28"/>
        <p:cNvGrpSpPr/>
        <p:nvPr/>
      </p:nvGrpSpPr>
      <p:grpSpPr>
        <a:xfrm>
          <a:off x="0" y="0"/>
          <a:ext cx="0" cy="0"/>
          <a:chOff x="0" y="0"/>
          <a:chExt cx="0" cy="0"/>
        </a:xfrm>
      </p:grpSpPr>
      <p:sp>
        <p:nvSpPr>
          <p:cNvPr id="31" name="Google Shape;31;p5"/>
          <p:cNvSpPr txBox="1">
            <a:spLocks noGrp="1"/>
          </p:cNvSpPr>
          <p:nvPr>
            <p:ph type="ctrTitle"/>
          </p:nvPr>
        </p:nvSpPr>
        <p:spPr>
          <a:xfrm>
            <a:off x="2" y="400391"/>
            <a:ext cx="9172877" cy="880859"/>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0000"/>
              </a:buClr>
              <a:buSzPts val="1400"/>
              <a:buFont typeface="Arial"/>
              <a:buNone/>
              <a:defRPr sz="4800" b="0" i="0" u="none" strike="noStrike" cap="none">
                <a:solidFill>
                  <a:schemeClr val="lt1"/>
                </a:solidFill>
                <a:latin typeface="Arial"/>
                <a:ea typeface="Arial"/>
                <a:cs typeface="Arial"/>
                <a:sym typeface="Arial"/>
              </a:defRPr>
            </a:lvl1pPr>
            <a:lvl2pPr marR="0" lvl="1" algn="l" rtl="0">
              <a:lnSpc>
                <a:spcPct val="90000"/>
              </a:lnSpc>
              <a:spcBef>
                <a:spcPts val="0"/>
              </a:spcBef>
              <a:spcAft>
                <a:spcPts val="0"/>
              </a:spcAft>
              <a:buClr>
                <a:srgbClr val="000000"/>
              </a:buClr>
              <a:buSzPts val="1400"/>
              <a:buFont typeface="Arial"/>
              <a:buNone/>
              <a:defRPr sz="2475"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Clr>
                <a:srgbClr val="000000"/>
              </a:buClr>
              <a:buSzPts val="1400"/>
              <a:buFont typeface="Arial"/>
              <a:buNone/>
              <a:defRPr sz="2475"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Clr>
                <a:srgbClr val="000000"/>
              </a:buClr>
              <a:buSzPts val="1400"/>
              <a:buFont typeface="Arial"/>
              <a:buNone/>
              <a:defRPr sz="2475"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Clr>
                <a:srgbClr val="000000"/>
              </a:buClr>
              <a:buSzPts val="1400"/>
              <a:buFont typeface="Arial"/>
              <a:buNone/>
              <a:defRPr sz="2475"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Clr>
                <a:srgbClr val="000000"/>
              </a:buClr>
              <a:buSzPts val="1400"/>
              <a:buFont typeface="Arial"/>
              <a:buNone/>
              <a:defRPr sz="2475"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Clr>
                <a:srgbClr val="000000"/>
              </a:buClr>
              <a:buSzPts val="1400"/>
              <a:buFont typeface="Arial"/>
              <a:buNone/>
              <a:defRPr sz="2475"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Clr>
                <a:srgbClr val="000000"/>
              </a:buClr>
              <a:buSzPts val="1400"/>
              <a:buFont typeface="Arial"/>
              <a:buNone/>
              <a:defRPr sz="2475"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Clr>
                <a:srgbClr val="000000"/>
              </a:buClr>
              <a:buSzPts val="1400"/>
              <a:buFont typeface="Arial"/>
              <a:buNone/>
              <a:defRPr sz="2475" b="0" i="0" u="none" strike="noStrike" cap="none">
                <a:solidFill>
                  <a:schemeClr val="dk1"/>
                </a:solidFill>
                <a:latin typeface="Calibri"/>
                <a:ea typeface="Calibri"/>
                <a:cs typeface="Calibri"/>
                <a:sym typeface="Calibri"/>
              </a:defRPr>
            </a:lvl9pPr>
          </a:lstStyle>
          <a:p>
            <a:endParaRPr/>
          </a:p>
        </p:txBody>
      </p:sp>
      <p:sp>
        <p:nvSpPr>
          <p:cNvPr id="32" name="Google Shape;32;p5"/>
          <p:cNvSpPr txBox="1">
            <a:spLocks noGrp="1"/>
          </p:cNvSpPr>
          <p:nvPr>
            <p:ph type="body" idx="1"/>
          </p:nvPr>
        </p:nvSpPr>
        <p:spPr>
          <a:xfrm>
            <a:off x="1050285" y="2219572"/>
            <a:ext cx="7072313" cy="3750469"/>
          </a:xfrm>
          <a:prstGeom prst="rect">
            <a:avLst/>
          </a:prstGeom>
          <a:noFill/>
          <a:ln>
            <a:noFill/>
          </a:ln>
        </p:spPr>
        <p:txBody>
          <a:bodyPr spcFirstLastPara="1" wrap="square" lIns="91425" tIns="45700" rIns="91425" bIns="45700" anchor="t" anchorCtr="0">
            <a:noAutofit/>
          </a:bodyPr>
          <a:lstStyle>
            <a:lvl1pPr marL="457200" marR="0" lvl="0" indent="-465645" algn="l" rtl="0">
              <a:lnSpc>
                <a:spcPct val="90000"/>
              </a:lnSpc>
              <a:spcBef>
                <a:spcPts val="563"/>
              </a:spcBef>
              <a:spcAft>
                <a:spcPts val="0"/>
              </a:spcAft>
              <a:buClr>
                <a:srgbClr val="073763"/>
              </a:buClr>
              <a:buSzPts val="3733"/>
              <a:buFont typeface="Arial"/>
              <a:buChar char="•"/>
              <a:defRPr sz="3733" b="0" i="0" u="none" strike="noStrike" cap="none">
                <a:solidFill>
                  <a:srgbClr val="073763"/>
                </a:solidFill>
                <a:latin typeface="Arial"/>
                <a:ea typeface="Arial"/>
                <a:cs typeface="Arial"/>
                <a:sym typeface="Arial"/>
              </a:defRPr>
            </a:lvl1pPr>
            <a:lvl2pPr marL="914400" marR="0" lvl="1" indent="-465645" algn="l" rtl="0">
              <a:lnSpc>
                <a:spcPct val="90000"/>
              </a:lnSpc>
              <a:spcBef>
                <a:spcPts val="281"/>
              </a:spcBef>
              <a:spcAft>
                <a:spcPts val="0"/>
              </a:spcAft>
              <a:buClr>
                <a:srgbClr val="073763"/>
              </a:buClr>
              <a:buSzPts val="3733"/>
              <a:buFont typeface="Arial"/>
              <a:buChar char="•"/>
              <a:defRPr sz="3733" b="0" i="0" u="none" strike="noStrike" cap="none">
                <a:solidFill>
                  <a:srgbClr val="073763"/>
                </a:solidFill>
                <a:latin typeface="Arial"/>
                <a:ea typeface="Arial"/>
                <a:cs typeface="Arial"/>
                <a:sym typeface="Arial"/>
              </a:defRPr>
            </a:lvl2pPr>
            <a:lvl3pPr marL="1371600" marR="0" lvl="2" indent="-465645" algn="l" rtl="0">
              <a:lnSpc>
                <a:spcPct val="90000"/>
              </a:lnSpc>
              <a:spcBef>
                <a:spcPts val="281"/>
              </a:spcBef>
              <a:spcAft>
                <a:spcPts val="0"/>
              </a:spcAft>
              <a:buClr>
                <a:srgbClr val="073763"/>
              </a:buClr>
              <a:buSzPts val="3733"/>
              <a:buFont typeface="Arial"/>
              <a:buChar char="•"/>
              <a:defRPr sz="3733" b="0" i="0" u="none" strike="noStrike" cap="none">
                <a:solidFill>
                  <a:srgbClr val="073763"/>
                </a:solidFill>
                <a:latin typeface="Arial"/>
                <a:ea typeface="Arial"/>
                <a:cs typeface="Arial"/>
                <a:sym typeface="Arial"/>
              </a:defRPr>
            </a:lvl3pPr>
            <a:lvl4pPr marL="1828800" marR="0" lvl="3" indent="-465645" algn="l" rtl="0">
              <a:lnSpc>
                <a:spcPct val="90000"/>
              </a:lnSpc>
              <a:spcBef>
                <a:spcPts val="281"/>
              </a:spcBef>
              <a:spcAft>
                <a:spcPts val="0"/>
              </a:spcAft>
              <a:buClr>
                <a:srgbClr val="073763"/>
              </a:buClr>
              <a:buSzPts val="3733"/>
              <a:buFont typeface="Arial"/>
              <a:buChar char="•"/>
              <a:defRPr sz="3733" b="0" i="0" u="none" strike="noStrike" cap="none">
                <a:solidFill>
                  <a:srgbClr val="073763"/>
                </a:solidFill>
                <a:latin typeface="Arial"/>
                <a:ea typeface="Arial"/>
                <a:cs typeface="Arial"/>
                <a:sym typeface="Arial"/>
              </a:defRPr>
            </a:lvl4pPr>
            <a:lvl5pPr marL="2286000" marR="0" lvl="4" indent="-465645" algn="l" rtl="0">
              <a:lnSpc>
                <a:spcPct val="90000"/>
              </a:lnSpc>
              <a:spcBef>
                <a:spcPts val="281"/>
              </a:spcBef>
              <a:spcAft>
                <a:spcPts val="0"/>
              </a:spcAft>
              <a:buClr>
                <a:srgbClr val="073763"/>
              </a:buClr>
              <a:buSzPts val="3733"/>
              <a:buFont typeface="Arial"/>
              <a:buChar char="•"/>
              <a:defRPr sz="3733" b="0" i="0" u="none" strike="noStrike" cap="none">
                <a:solidFill>
                  <a:srgbClr val="073763"/>
                </a:solidFill>
                <a:latin typeface="Arial"/>
                <a:ea typeface="Arial"/>
                <a:cs typeface="Arial"/>
                <a:sym typeface="Arial"/>
              </a:defRPr>
            </a:lvl5pPr>
            <a:lvl6pPr marL="2743200" marR="0" lvl="5"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6pPr>
            <a:lvl7pPr marL="3200400" marR="0" lvl="6"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7pPr>
            <a:lvl8pPr marL="3657600" marR="0" lvl="7"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8pPr>
            <a:lvl9pPr marL="4114800" marR="0" lvl="8"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1048758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15"/>
        <p:cNvGrpSpPr/>
        <p:nvPr/>
      </p:nvGrpSpPr>
      <p:grpSpPr>
        <a:xfrm>
          <a:off x="0" y="0"/>
          <a:ext cx="0" cy="0"/>
          <a:chOff x="0" y="0"/>
          <a:chExt cx="0" cy="0"/>
        </a:xfrm>
      </p:grpSpPr>
      <p:sp>
        <p:nvSpPr>
          <p:cNvPr id="19" name="Google Shape;19;p3"/>
          <p:cNvSpPr txBox="1">
            <a:spLocks noGrp="1"/>
          </p:cNvSpPr>
          <p:nvPr>
            <p:ph type="ctrTitle"/>
          </p:nvPr>
        </p:nvSpPr>
        <p:spPr>
          <a:xfrm>
            <a:off x="81935" y="1035277"/>
            <a:ext cx="9172877" cy="880859"/>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0000"/>
              </a:buClr>
              <a:buSzPts val="1400"/>
              <a:buFont typeface="Arial"/>
              <a:buNone/>
              <a:defRPr sz="4800" b="0" i="0" u="none" strike="noStrike" cap="none">
                <a:solidFill>
                  <a:schemeClr val="lt1"/>
                </a:solidFill>
                <a:latin typeface="Arial"/>
                <a:ea typeface="Arial"/>
                <a:cs typeface="Arial"/>
                <a:sym typeface="Arial"/>
              </a:defRPr>
            </a:lvl1pPr>
            <a:lvl2pPr marR="0" lvl="1" algn="l" rtl="0">
              <a:lnSpc>
                <a:spcPct val="90000"/>
              </a:lnSpc>
              <a:spcBef>
                <a:spcPts val="0"/>
              </a:spcBef>
              <a:spcAft>
                <a:spcPts val="0"/>
              </a:spcAft>
              <a:buClr>
                <a:srgbClr val="000000"/>
              </a:buClr>
              <a:buSzPts val="1400"/>
              <a:buFont typeface="Arial"/>
              <a:buNone/>
              <a:defRPr sz="2475"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Clr>
                <a:srgbClr val="000000"/>
              </a:buClr>
              <a:buSzPts val="1400"/>
              <a:buFont typeface="Arial"/>
              <a:buNone/>
              <a:defRPr sz="2475"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Clr>
                <a:srgbClr val="000000"/>
              </a:buClr>
              <a:buSzPts val="1400"/>
              <a:buFont typeface="Arial"/>
              <a:buNone/>
              <a:defRPr sz="2475"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Clr>
                <a:srgbClr val="000000"/>
              </a:buClr>
              <a:buSzPts val="1400"/>
              <a:buFont typeface="Arial"/>
              <a:buNone/>
              <a:defRPr sz="2475"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Clr>
                <a:srgbClr val="000000"/>
              </a:buClr>
              <a:buSzPts val="1400"/>
              <a:buFont typeface="Arial"/>
              <a:buNone/>
              <a:defRPr sz="2475"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Clr>
                <a:srgbClr val="000000"/>
              </a:buClr>
              <a:buSzPts val="1400"/>
              <a:buFont typeface="Arial"/>
              <a:buNone/>
              <a:defRPr sz="2475"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Clr>
                <a:srgbClr val="000000"/>
              </a:buClr>
              <a:buSzPts val="1400"/>
              <a:buFont typeface="Arial"/>
              <a:buNone/>
              <a:defRPr sz="2475"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Clr>
                <a:srgbClr val="000000"/>
              </a:buClr>
              <a:buSzPts val="1400"/>
              <a:buFont typeface="Arial"/>
              <a:buNone/>
              <a:defRPr sz="2475" b="0" i="0" u="none" strike="noStrike" cap="none">
                <a:solidFill>
                  <a:schemeClr val="dk1"/>
                </a:solidFill>
                <a:latin typeface="Calibri"/>
                <a:ea typeface="Calibri"/>
                <a:cs typeface="Calibri"/>
                <a:sym typeface="Calibri"/>
              </a:defRPr>
            </a:lvl9pPr>
          </a:lstStyle>
          <a:p>
            <a:endParaRPr/>
          </a:p>
        </p:txBody>
      </p:sp>
      <p:sp>
        <p:nvSpPr>
          <p:cNvPr id="20" name="Google Shape;20;p3"/>
          <p:cNvSpPr txBox="1">
            <a:spLocks noGrp="1"/>
          </p:cNvSpPr>
          <p:nvPr>
            <p:ph type="body" idx="1"/>
          </p:nvPr>
        </p:nvSpPr>
        <p:spPr>
          <a:xfrm>
            <a:off x="1050285" y="2219572"/>
            <a:ext cx="7072313" cy="3750469"/>
          </a:xfrm>
          <a:prstGeom prst="rect">
            <a:avLst/>
          </a:prstGeom>
          <a:noFill/>
          <a:ln>
            <a:noFill/>
          </a:ln>
        </p:spPr>
        <p:txBody>
          <a:bodyPr spcFirstLastPara="1" wrap="square" lIns="91425" tIns="45700" rIns="91425" bIns="45700" anchor="t" anchorCtr="0">
            <a:noAutofit/>
          </a:bodyPr>
          <a:lstStyle>
            <a:lvl1pPr marL="457200" marR="0" lvl="0" indent="-465645" algn="l" rtl="0">
              <a:lnSpc>
                <a:spcPct val="90000"/>
              </a:lnSpc>
              <a:spcBef>
                <a:spcPts val="563"/>
              </a:spcBef>
              <a:spcAft>
                <a:spcPts val="0"/>
              </a:spcAft>
              <a:buClr>
                <a:schemeClr val="lt1"/>
              </a:buClr>
              <a:buSzPts val="3733"/>
              <a:buFont typeface="Arial"/>
              <a:buChar char="•"/>
              <a:defRPr sz="3733" b="0" i="0" u="none" strike="noStrike" cap="none">
                <a:solidFill>
                  <a:schemeClr val="lt1"/>
                </a:solidFill>
                <a:latin typeface="Arial"/>
                <a:ea typeface="Arial"/>
                <a:cs typeface="Arial"/>
                <a:sym typeface="Arial"/>
              </a:defRPr>
            </a:lvl1pPr>
            <a:lvl2pPr marL="914400" marR="0" lvl="1" indent="-465645" algn="l" rtl="0">
              <a:lnSpc>
                <a:spcPct val="90000"/>
              </a:lnSpc>
              <a:spcBef>
                <a:spcPts val="281"/>
              </a:spcBef>
              <a:spcAft>
                <a:spcPts val="0"/>
              </a:spcAft>
              <a:buClr>
                <a:schemeClr val="lt1"/>
              </a:buClr>
              <a:buSzPts val="3733"/>
              <a:buFont typeface="Arial"/>
              <a:buChar char="•"/>
              <a:defRPr sz="3733" b="0" i="0" u="none" strike="noStrike" cap="none">
                <a:solidFill>
                  <a:schemeClr val="lt1"/>
                </a:solidFill>
                <a:latin typeface="Arial"/>
                <a:ea typeface="Arial"/>
                <a:cs typeface="Arial"/>
                <a:sym typeface="Arial"/>
              </a:defRPr>
            </a:lvl2pPr>
            <a:lvl3pPr marL="1371600" marR="0" lvl="2" indent="-465645" algn="l" rtl="0">
              <a:lnSpc>
                <a:spcPct val="90000"/>
              </a:lnSpc>
              <a:spcBef>
                <a:spcPts val="281"/>
              </a:spcBef>
              <a:spcAft>
                <a:spcPts val="0"/>
              </a:spcAft>
              <a:buClr>
                <a:schemeClr val="lt1"/>
              </a:buClr>
              <a:buSzPts val="3733"/>
              <a:buFont typeface="Arial"/>
              <a:buChar char="•"/>
              <a:defRPr sz="3733" b="0" i="0" u="none" strike="noStrike" cap="none">
                <a:solidFill>
                  <a:schemeClr val="lt1"/>
                </a:solidFill>
                <a:latin typeface="Arial"/>
                <a:ea typeface="Arial"/>
                <a:cs typeface="Arial"/>
                <a:sym typeface="Arial"/>
              </a:defRPr>
            </a:lvl3pPr>
            <a:lvl4pPr marL="1828800" marR="0" lvl="3" indent="-465645" algn="l" rtl="0">
              <a:lnSpc>
                <a:spcPct val="90000"/>
              </a:lnSpc>
              <a:spcBef>
                <a:spcPts val="281"/>
              </a:spcBef>
              <a:spcAft>
                <a:spcPts val="0"/>
              </a:spcAft>
              <a:buClr>
                <a:schemeClr val="lt1"/>
              </a:buClr>
              <a:buSzPts val="3733"/>
              <a:buFont typeface="Arial"/>
              <a:buChar char="•"/>
              <a:defRPr sz="3733" b="0" i="0" u="none" strike="noStrike" cap="none">
                <a:solidFill>
                  <a:schemeClr val="lt1"/>
                </a:solidFill>
                <a:latin typeface="Arial"/>
                <a:ea typeface="Arial"/>
                <a:cs typeface="Arial"/>
                <a:sym typeface="Arial"/>
              </a:defRPr>
            </a:lvl4pPr>
            <a:lvl5pPr marL="2286000" marR="0" lvl="4" indent="-465645" algn="l" rtl="0">
              <a:lnSpc>
                <a:spcPct val="90000"/>
              </a:lnSpc>
              <a:spcBef>
                <a:spcPts val="281"/>
              </a:spcBef>
              <a:spcAft>
                <a:spcPts val="0"/>
              </a:spcAft>
              <a:buClr>
                <a:schemeClr val="lt1"/>
              </a:buClr>
              <a:buSzPts val="3733"/>
              <a:buFont typeface="Arial"/>
              <a:buChar char="•"/>
              <a:defRPr sz="3733" b="0" i="0" u="none" strike="noStrike" cap="none">
                <a:solidFill>
                  <a:schemeClr val="lt1"/>
                </a:solidFill>
                <a:latin typeface="Arial"/>
                <a:ea typeface="Arial"/>
                <a:cs typeface="Arial"/>
                <a:sym typeface="Arial"/>
              </a:defRPr>
            </a:lvl5pPr>
            <a:lvl6pPr marL="2743200" marR="0" lvl="5"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6pPr>
            <a:lvl7pPr marL="3200400" marR="0" lvl="6"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7pPr>
            <a:lvl8pPr marL="3657600" marR="0" lvl="7"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8pPr>
            <a:lvl9pPr marL="4114800" marR="0" lvl="8"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2833221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type="objOnly">
  <p:cSld name="Content">
    <p:spTree>
      <p:nvGrpSpPr>
        <p:cNvPr id="1" name="Shape 72"/>
        <p:cNvGrpSpPr/>
        <p:nvPr/>
      </p:nvGrpSpPr>
      <p:grpSpPr>
        <a:xfrm>
          <a:off x="0" y="0"/>
          <a:ext cx="0" cy="0"/>
          <a:chOff x="0" y="0"/>
          <a:chExt cx="0" cy="0"/>
        </a:xfrm>
      </p:grpSpPr>
      <p:sp>
        <p:nvSpPr>
          <p:cNvPr id="73" name="Google Shape;73;p14"/>
          <p:cNvSpPr txBox="1">
            <a:spLocks noGrp="1"/>
          </p:cNvSpPr>
          <p:nvPr>
            <p:ph type="body" idx="1"/>
          </p:nvPr>
        </p:nvSpPr>
        <p:spPr>
          <a:xfrm>
            <a:off x="457200" y="274638"/>
            <a:ext cx="8229600" cy="5851500"/>
          </a:xfrm>
          <a:prstGeom prst="rect">
            <a:avLst/>
          </a:prstGeom>
          <a:noFill/>
          <a:ln>
            <a:noFill/>
          </a:ln>
        </p:spPr>
        <p:txBody>
          <a:bodyPr spcFirstLastPara="1" wrap="square" lIns="91425" tIns="45700" rIns="91425" bIns="45700" anchor="t" anchorCtr="0">
            <a:noAutofit/>
          </a:bodyPr>
          <a:lstStyle>
            <a:lvl1pPr marL="457200" marR="0" lvl="0" indent="-370840" algn="l" rtl="0">
              <a:spcBef>
                <a:spcPts val="640"/>
              </a:spcBef>
              <a:spcAft>
                <a:spcPts val="0"/>
              </a:spcAft>
              <a:buClr>
                <a:schemeClr val="hlink"/>
              </a:buClr>
              <a:buSzPts val="2240"/>
              <a:buFont typeface="Noto Sans Symbols"/>
              <a:buChar char="■"/>
              <a:defRPr sz="3200" b="0" i="0" u="none" strike="noStrike" cap="none">
                <a:solidFill>
                  <a:schemeClr val="lt1"/>
                </a:solidFill>
                <a:latin typeface="Garamond"/>
                <a:ea typeface="Garamond"/>
                <a:cs typeface="Garamond"/>
                <a:sym typeface="Garamond"/>
              </a:defRPr>
            </a:lvl1pPr>
            <a:lvl2pPr marL="914400" marR="0" lvl="1" indent="-353060" algn="l" rtl="0">
              <a:spcBef>
                <a:spcPts val="560"/>
              </a:spcBef>
              <a:spcAft>
                <a:spcPts val="0"/>
              </a:spcAft>
              <a:buClr>
                <a:schemeClr val="accent2"/>
              </a:buClr>
              <a:buSzPts val="1960"/>
              <a:buFont typeface="Noto Sans Symbols"/>
              <a:buChar char="■"/>
              <a:defRPr sz="2800" b="0" i="0" u="none" strike="noStrike" cap="none">
                <a:solidFill>
                  <a:schemeClr val="lt1"/>
                </a:solidFill>
                <a:latin typeface="Garamond"/>
                <a:ea typeface="Garamond"/>
                <a:cs typeface="Garamond"/>
                <a:sym typeface="Garamond"/>
              </a:defRPr>
            </a:lvl2pPr>
            <a:lvl3pPr marL="1371600" marR="0" lvl="2" indent="-335280" algn="l" rtl="0">
              <a:spcBef>
                <a:spcPts val="480"/>
              </a:spcBef>
              <a:spcAft>
                <a:spcPts val="0"/>
              </a:spcAft>
              <a:buClr>
                <a:schemeClr val="lt2"/>
              </a:buClr>
              <a:buSzPts val="1680"/>
              <a:buFont typeface="Noto Sans Symbols"/>
              <a:buChar char="■"/>
              <a:defRPr sz="2400" b="0" i="0" u="none" strike="noStrike" cap="none">
                <a:solidFill>
                  <a:schemeClr val="lt1"/>
                </a:solidFill>
                <a:latin typeface="Garamond"/>
                <a:ea typeface="Garamond"/>
                <a:cs typeface="Garamond"/>
                <a:sym typeface="Garamond"/>
              </a:defRPr>
            </a:lvl3pPr>
            <a:lvl4pPr marL="1828800" marR="0" lvl="3" indent="-317500" algn="l" rtl="0">
              <a:spcBef>
                <a:spcPts val="400"/>
              </a:spcBef>
              <a:spcAft>
                <a:spcPts val="0"/>
              </a:spcAft>
              <a:buClr>
                <a:schemeClr val="accent2"/>
              </a:buClr>
              <a:buSzPts val="1400"/>
              <a:buFont typeface="Noto Sans Symbols"/>
              <a:buChar char="■"/>
              <a:defRPr sz="2000" b="0" i="0" u="none" strike="noStrike" cap="none">
                <a:solidFill>
                  <a:schemeClr val="lt1"/>
                </a:solidFill>
                <a:latin typeface="Garamond"/>
                <a:ea typeface="Garamond"/>
                <a:cs typeface="Garamond"/>
                <a:sym typeface="Garamond"/>
              </a:defRPr>
            </a:lvl4pPr>
            <a:lvl5pPr marL="2286000" marR="0" lvl="4" indent="-317500" algn="l" rtl="0">
              <a:spcBef>
                <a:spcPts val="400"/>
              </a:spcBef>
              <a:spcAft>
                <a:spcPts val="0"/>
              </a:spcAft>
              <a:buClr>
                <a:schemeClr val="hlink"/>
              </a:buClr>
              <a:buSzPts val="1400"/>
              <a:buFont typeface="Noto Sans Symbols"/>
              <a:buChar char="■"/>
              <a:defRPr sz="2000" b="0" i="0" u="none" strike="noStrike" cap="none">
                <a:solidFill>
                  <a:schemeClr val="lt1"/>
                </a:solidFill>
                <a:latin typeface="Garamond"/>
                <a:ea typeface="Garamond"/>
                <a:cs typeface="Garamond"/>
                <a:sym typeface="Garamond"/>
              </a:defRPr>
            </a:lvl5pPr>
            <a:lvl6pPr marL="2743200" marR="0" lvl="5" indent="-317500" algn="l" rtl="0">
              <a:spcBef>
                <a:spcPts val="400"/>
              </a:spcBef>
              <a:spcAft>
                <a:spcPts val="0"/>
              </a:spcAft>
              <a:buClr>
                <a:schemeClr val="hlink"/>
              </a:buClr>
              <a:buSzPts val="1400"/>
              <a:buFont typeface="Noto Sans Symbols"/>
              <a:buChar char="■"/>
              <a:defRPr sz="2000" b="0" i="0" u="none" strike="noStrike" cap="none">
                <a:solidFill>
                  <a:schemeClr val="lt1"/>
                </a:solidFill>
                <a:latin typeface="Garamond"/>
                <a:ea typeface="Garamond"/>
                <a:cs typeface="Garamond"/>
                <a:sym typeface="Garamond"/>
              </a:defRPr>
            </a:lvl6pPr>
            <a:lvl7pPr marL="3200400" marR="0" lvl="6" indent="-317500" algn="l" rtl="0">
              <a:spcBef>
                <a:spcPts val="400"/>
              </a:spcBef>
              <a:spcAft>
                <a:spcPts val="0"/>
              </a:spcAft>
              <a:buClr>
                <a:schemeClr val="hlink"/>
              </a:buClr>
              <a:buSzPts val="1400"/>
              <a:buFont typeface="Noto Sans Symbols"/>
              <a:buChar char="■"/>
              <a:defRPr sz="2000" b="0" i="0" u="none" strike="noStrike" cap="none">
                <a:solidFill>
                  <a:schemeClr val="lt1"/>
                </a:solidFill>
                <a:latin typeface="Garamond"/>
                <a:ea typeface="Garamond"/>
                <a:cs typeface="Garamond"/>
                <a:sym typeface="Garamond"/>
              </a:defRPr>
            </a:lvl7pPr>
            <a:lvl8pPr marL="3657600" marR="0" lvl="7" indent="-317500" algn="l" rtl="0">
              <a:spcBef>
                <a:spcPts val="400"/>
              </a:spcBef>
              <a:spcAft>
                <a:spcPts val="0"/>
              </a:spcAft>
              <a:buClr>
                <a:schemeClr val="hlink"/>
              </a:buClr>
              <a:buSzPts val="1400"/>
              <a:buFont typeface="Noto Sans Symbols"/>
              <a:buChar char="■"/>
              <a:defRPr sz="2000" b="0" i="0" u="none" strike="noStrike" cap="none">
                <a:solidFill>
                  <a:schemeClr val="lt1"/>
                </a:solidFill>
                <a:latin typeface="Garamond"/>
                <a:ea typeface="Garamond"/>
                <a:cs typeface="Garamond"/>
                <a:sym typeface="Garamond"/>
              </a:defRPr>
            </a:lvl8pPr>
            <a:lvl9pPr marL="4114800" marR="0" lvl="8" indent="-317500" algn="l" rtl="0">
              <a:spcBef>
                <a:spcPts val="400"/>
              </a:spcBef>
              <a:spcAft>
                <a:spcPts val="0"/>
              </a:spcAft>
              <a:buClr>
                <a:schemeClr val="hlink"/>
              </a:buClr>
              <a:buSzPts val="1400"/>
              <a:buFont typeface="Noto Sans Symbols"/>
              <a:buChar char="■"/>
              <a:defRPr sz="2000" b="0" i="0" u="none" strike="noStrike" cap="none">
                <a:solidFill>
                  <a:schemeClr val="lt1"/>
                </a:solidFill>
                <a:latin typeface="Garamond"/>
                <a:ea typeface="Garamond"/>
                <a:cs typeface="Garamond"/>
                <a:sym typeface="Garamond"/>
              </a:defRPr>
            </a:lvl9pPr>
          </a:lstStyle>
          <a:p>
            <a:endParaRPr/>
          </a:p>
        </p:txBody>
      </p:sp>
      <p:sp>
        <p:nvSpPr>
          <p:cNvPr id="74" name="Google Shape;74;p14"/>
          <p:cNvSpPr txBox="1">
            <a:spLocks noGrp="1"/>
          </p:cNvSpPr>
          <p:nvPr>
            <p:ph type="dt" idx="10"/>
          </p:nvPr>
        </p:nvSpPr>
        <p:spPr>
          <a:xfrm>
            <a:off x="457200" y="6251575"/>
            <a:ext cx="2133600" cy="4761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800" b="0" i="0" u="none">
                <a:solidFill>
                  <a:schemeClr val="lt1"/>
                </a:solidFill>
                <a:latin typeface="Garamond"/>
                <a:ea typeface="Garamond"/>
                <a:cs typeface="Garamond"/>
                <a:sym typeface="Garamond"/>
              </a:defRPr>
            </a:lvl1pPr>
            <a:lvl2pPr marR="0" lvl="1" algn="l" rtl="0">
              <a:lnSpc>
                <a:spcPct val="100000"/>
              </a:lnSpc>
              <a:spcBef>
                <a:spcPts val="0"/>
              </a:spcBef>
              <a:spcAft>
                <a:spcPts val="0"/>
              </a:spcAft>
              <a:buSzPts val="1400"/>
              <a:buNone/>
              <a:defRPr sz="1800" b="0" i="0" u="none" strike="noStrike" cap="none">
                <a:solidFill>
                  <a:schemeClr val="lt1"/>
                </a:solidFill>
                <a:latin typeface="Garamond"/>
                <a:ea typeface="Garamond"/>
                <a:cs typeface="Garamond"/>
                <a:sym typeface="Garamond"/>
              </a:defRPr>
            </a:lvl2pPr>
            <a:lvl3pPr marR="0" lvl="2" algn="l" rtl="0">
              <a:lnSpc>
                <a:spcPct val="100000"/>
              </a:lnSpc>
              <a:spcBef>
                <a:spcPts val="0"/>
              </a:spcBef>
              <a:spcAft>
                <a:spcPts val="0"/>
              </a:spcAft>
              <a:buSzPts val="1400"/>
              <a:buNone/>
              <a:defRPr sz="1800" b="0" i="0" u="none" strike="noStrike" cap="none">
                <a:solidFill>
                  <a:schemeClr val="lt1"/>
                </a:solidFill>
                <a:latin typeface="Garamond"/>
                <a:ea typeface="Garamond"/>
                <a:cs typeface="Garamond"/>
                <a:sym typeface="Garamond"/>
              </a:defRPr>
            </a:lvl3pPr>
            <a:lvl4pPr marR="0" lvl="3" algn="l" rtl="0">
              <a:lnSpc>
                <a:spcPct val="100000"/>
              </a:lnSpc>
              <a:spcBef>
                <a:spcPts val="0"/>
              </a:spcBef>
              <a:spcAft>
                <a:spcPts val="0"/>
              </a:spcAft>
              <a:buSzPts val="1400"/>
              <a:buNone/>
              <a:defRPr sz="1800" b="0" i="0" u="none" strike="noStrike" cap="none">
                <a:solidFill>
                  <a:schemeClr val="lt1"/>
                </a:solidFill>
                <a:latin typeface="Garamond"/>
                <a:ea typeface="Garamond"/>
                <a:cs typeface="Garamond"/>
                <a:sym typeface="Garamond"/>
              </a:defRPr>
            </a:lvl4pPr>
            <a:lvl5pPr marR="0" lvl="4" algn="l" rtl="0">
              <a:lnSpc>
                <a:spcPct val="100000"/>
              </a:lnSpc>
              <a:spcBef>
                <a:spcPts val="0"/>
              </a:spcBef>
              <a:spcAft>
                <a:spcPts val="0"/>
              </a:spcAft>
              <a:buSzPts val="1400"/>
              <a:buNone/>
              <a:defRPr sz="1800" b="0" i="0" u="none" strike="noStrike" cap="none">
                <a:solidFill>
                  <a:schemeClr val="lt1"/>
                </a:solidFill>
                <a:latin typeface="Garamond"/>
                <a:ea typeface="Garamond"/>
                <a:cs typeface="Garamond"/>
                <a:sym typeface="Garamond"/>
              </a:defRPr>
            </a:lvl5pPr>
            <a:lvl6pPr marR="0" lvl="5" algn="l" rtl="0">
              <a:lnSpc>
                <a:spcPct val="100000"/>
              </a:lnSpc>
              <a:spcBef>
                <a:spcPts val="0"/>
              </a:spcBef>
              <a:spcAft>
                <a:spcPts val="0"/>
              </a:spcAft>
              <a:buSzPts val="1400"/>
              <a:buNone/>
              <a:defRPr sz="1800" b="0" i="0" u="none" strike="noStrike" cap="none">
                <a:solidFill>
                  <a:schemeClr val="lt1"/>
                </a:solidFill>
                <a:latin typeface="Garamond"/>
                <a:ea typeface="Garamond"/>
                <a:cs typeface="Garamond"/>
                <a:sym typeface="Garamond"/>
              </a:defRPr>
            </a:lvl6pPr>
            <a:lvl7pPr marR="0" lvl="6" algn="l" rtl="0">
              <a:lnSpc>
                <a:spcPct val="100000"/>
              </a:lnSpc>
              <a:spcBef>
                <a:spcPts val="0"/>
              </a:spcBef>
              <a:spcAft>
                <a:spcPts val="0"/>
              </a:spcAft>
              <a:buSzPts val="1400"/>
              <a:buNone/>
              <a:defRPr sz="1800" b="0" i="0" u="none" strike="noStrike" cap="none">
                <a:solidFill>
                  <a:schemeClr val="lt1"/>
                </a:solidFill>
                <a:latin typeface="Garamond"/>
                <a:ea typeface="Garamond"/>
                <a:cs typeface="Garamond"/>
                <a:sym typeface="Garamond"/>
              </a:defRPr>
            </a:lvl7pPr>
            <a:lvl8pPr marR="0" lvl="7" algn="l" rtl="0">
              <a:lnSpc>
                <a:spcPct val="100000"/>
              </a:lnSpc>
              <a:spcBef>
                <a:spcPts val="0"/>
              </a:spcBef>
              <a:spcAft>
                <a:spcPts val="0"/>
              </a:spcAft>
              <a:buSzPts val="1400"/>
              <a:buNone/>
              <a:defRPr sz="1800" b="0" i="0" u="none" strike="noStrike" cap="none">
                <a:solidFill>
                  <a:schemeClr val="lt1"/>
                </a:solidFill>
                <a:latin typeface="Garamond"/>
                <a:ea typeface="Garamond"/>
                <a:cs typeface="Garamond"/>
                <a:sym typeface="Garamond"/>
              </a:defRPr>
            </a:lvl8pPr>
            <a:lvl9pPr marR="0" lvl="8" algn="l" rtl="0">
              <a:lnSpc>
                <a:spcPct val="100000"/>
              </a:lnSpc>
              <a:spcBef>
                <a:spcPts val="0"/>
              </a:spcBef>
              <a:spcAft>
                <a:spcPts val="0"/>
              </a:spcAft>
              <a:buSzPts val="1400"/>
              <a:buNone/>
              <a:defRPr sz="1800" b="0" i="0" u="none" strike="noStrike" cap="none">
                <a:solidFill>
                  <a:schemeClr val="lt1"/>
                </a:solidFill>
                <a:latin typeface="Garamond"/>
                <a:ea typeface="Garamond"/>
                <a:cs typeface="Garamond"/>
                <a:sym typeface="Garamond"/>
              </a:defRPr>
            </a:lvl9pPr>
          </a:lstStyle>
          <a:p>
            <a:endParaRPr/>
          </a:p>
        </p:txBody>
      </p:sp>
      <p:sp>
        <p:nvSpPr>
          <p:cNvPr id="75" name="Google Shape;75;p14"/>
          <p:cNvSpPr txBox="1">
            <a:spLocks noGrp="1"/>
          </p:cNvSpPr>
          <p:nvPr>
            <p:ph type="sldNum" idx="12"/>
          </p:nvPr>
        </p:nvSpPr>
        <p:spPr>
          <a:xfrm>
            <a:off x="6553200" y="6248400"/>
            <a:ext cx="2133600" cy="4761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sz="1000">
              <a:solidFill>
                <a:schemeClr val="dk2"/>
              </a:solidFill>
              <a:latin typeface="Open Sans"/>
              <a:ea typeface="Open Sans"/>
              <a:cs typeface="Open Sans"/>
              <a:sym typeface="Open Sans"/>
            </a:endParaRPr>
          </a:p>
        </p:txBody>
      </p:sp>
      <p:sp>
        <p:nvSpPr>
          <p:cNvPr id="76" name="Google Shape;76;p14"/>
          <p:cNvSpPr txBox="1">
            <a:spLocks noGrp="1"/>
          </p:cNvSpPr>
          <p:nvPr>
            <p:ph type="ftr" idx="11"/>
          </p:nvPr>
        </p:nvSpPr>
        <p:spPr>
          <a:xfrm>
            <a:off x="3124200" y="6248400"/>
            <a:ext cx="2895600" cy="4761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800" b="0" i="0" u="none">
                <a:solidFill>
                  <a:schemeClr val="lt1"/>
                </a:solidFill>
                <a:latin typeface="Garamond"/>
                <a:ea typeface="Garamond"/>
                <a:cs typeface="Garamond"/>
                <a:sym typeface="Garamond"/>
              </a:defRPr>
            </a:lvl1pPr>
            <a:lvl2pPr marR="0" lvl="1" algn="l" rtl="0">
              <a:lnSpc>
                <a:spcPct val="100000"/>
              </a:lnSpc>
              <a:spcBef>
                <a:spcPts val="0"/>
              </a:spcBef>
              <a:spcAft>
                <a:spcPts val="0"/>
              </a:spcAft>
              <a:buSzPts val="1400"/>
              <a:buNone/>
              <a:defRPr sz="1800" b="0" i="0" u="none" strike="noStrike" cap="none">
                <a:solidFill>
                  <a:schemeClr val="lt1"/>
                </a:solidFill>
                <a:latin typeface="Garamond"/>
                <a:ea typeface="Garamond"/>
                <a:cs typeface="Garamond"/>
                <a:sym typeface="Garamond"/>
              </a:defRPr>
            </a:lvl2pPr>
            <a:lvl3pPr marR="0" lvl="2" algn="l" rtl="0">
              <a:lnSpc>
                <a:spcPct val="100000"/>
              </a:lnSpc>
              <a:spcBef>
                <a:spcPts val="0"/>
              </a:spcBef>
              <a:spcAft>
                <a:spcPts val="0"/>
              </a:spcAft>
              <a:buSzPts val="1400"/>
              <a:buNone/>
              <a:defRPr sz="1800" b="0" i="0" u="none" strike="noStrike" cap="none">
                <a:solidFill>
                  <a:schemeClr val="lt1"/>
                </a:solidFill>
                <a:latin typeface="Garamond"/>
                <a:ea typeface="Garamond"/>
                <a:cs typeface="Garamond"/>
                <a:sym typeface="Garamond"/>
              </a:defRPr>
            </a:lvl3pPr>
            <a:lvl4pPr marR="0" lvl="3" algn="l" rtl="0">
              <a:lnSpc>
                <a:spcPct val="100000"/>
              </a:lnSpc>
              <a:spcBef>
                <a:spcPts val="0"/>
              </a:spcBef>
              <a:spcAft>
                <a:spcPts val="0"/>
              </a:spcAft>
              <a:buSzPts val="1400"/>
              <a:buNone/>
              <a:defRPr sz="1800" b="0" i="0" u="none" strike="noStrike" cap="none">
                <a:solidFill>
                  <a:schemeClr val="lt1"/>
                </a:solidFill>
                <a:latin typeface="Garamond"/>
                <a:ea typeface="Garamond"/>
                <a:cs typeface="Garamond"/>
                <a:sym typeface="Garamond"/>
              </a:defRPr>
            </a:lvl4pPr>
            <a:lvl5pPr marR="0" lvl="4" algn="l" rtl="0">
              <a:lnSpc>
                <a:spcPct val="100000"/>
              </a:lnSpc>
              <a:spcBef>
                <a:spcPts val="0"/>
              </a:spcBef>
              <a:spcAft>
                <a:spcPts val="0"/>
              </a:spcAft>
              <a:buSzPts val="1400"/>
              <a:buNone/>
              <a:defRPr sz="1800" b="0" i="0" u="none" strike="noStrike" cap="none">
                <a:solidFill>
                  <a:schemeClr val="lt1"/>
                </a:solidFill>
                <a:latin typeface="Garamond"/>
                <a:ea typeface="Garamond"/>
                <a:cs typeface="Garamond"/>
                <a:sym typeface="Garamond"/>
              </a:defRPr>
            </a:lvl5pPr>
            <a:lvl6pPr marR="0" lvl="5" algn="l" rtl="0">
              <a:lnSpc>
                <a:spcPct val="100000"/>
              </a:lnSpc>
              <a:spcBef>
                <a:spcPts val="0"/>
              </a:spcBef>
              <a:spcAft>
                <a:spcPts val="0"/>
              </a:spcAft>
              <a:buSzPts val="1400"/>
              <a:buNone/>
              <a:defRPr sz="1800" b="0" i="0" u="none" strike="noStrike" cap="none">
                <a:solidFill>
                  <a:schemeClr val="lt1"/>
                </a:solidFill>
                <a:latin typeface="Garamond"/>
                <a:ea typeface="Garamond"/>
                <a:cs typeface="Garamond"/>
                <a:sym typeface="Garamond"/>
              </a:defRPr>
            </a:lvl6pPr>
            <a:lvl7pPr marR="0" lvl="6" algn="l" rtl="0">
              <a:lnSpc>
                <a:spcPct val="100000"/>
              </a:lnSpc>
              <a:spcBef>
                <a:spcPts val="0"/>
              </a:spcBef>
              <a:spcAft>
                <a:spcPts val="0"/>
              </a:spcAft>
              <a:buSzPts val="1400"/>
              <a:buNone/>
              <a:defRPr sz="1800" b="0" i="0" u="none" strike="noStrike" cap="none">
                <a:solidFill>
                  <a:schemeClr val="lt1"/>
                </a:solidFill>
                <a:latin typeface="Garamond"/>
                <a:ea typeface="Garamond"/>
                <a:cs typeface="Garamond"/>
                <a:sym typeface="Garamond"/>
              </a:defRPr>
            </a:lvl7pPr>
            <a:lvl8pPr marR="0" lvl="7" algn="l" rtl="0">
              <a:lnSpc>
                <a:spcPct val="100000"/>
              </a:lnSpc>
              <a:spcBef>
                <a:spcPts val="0"/>
              </a:spcBef>
              <a:spcAft>
                <a:spcPts val="0"/>
              </a:spcAft>
              <a:buSzPts val="1400"/>
              <a:buNone/>
              <a:defRPr sz="1800" b="0" i="0" u="none" strike="noStrike" cap="none">
                <a:solidFill>
                  <a:schemeClr val="lt1"/>
                </a:solidFill>
                <a:latin typeface="Garamond"/>
                <a:ea typeface="Garamond"/>
                <a:cs typeface="Garamond"/>
                <a:sym typeface="Garamond"/>
              </a:defRPr>
            </a:lvl8pPr>
            <a:lvl9pPr marR="0" lvl="8" algn="l" rtl="0">
              <a:lnSpc>
                <a:spcPct val="100000"/>
              </a:lnSpc>
              <a:spcBef>
                <a:spcPts val="0"/>
              </a:spcBef>
              <a:spcAft>
                <a:spcPts val="0"/>
              </a:spcAft>
              <a:buSzPts val="1400"/>
              <a:buNone/>
              <a:defRPr sz="1800" b="0" i="0" u="none" strike="noStrike" cap="none">
                <a:solidFill>
                  <a:schemeClr val="lt1"/>
                </a:solidFill>
                <a:latin typeface="Garamond"/>
                <a:ea typeface="Garamond"/>
                <a:cs typeface="Garamond"/>
                <a:sym typeface="Garamond"/>
              </a:defRPr>
            </a:lvl9pPr>
          </a:lstStyle>
          <a:p>
            <a:endParaRPr/>
          </a:p>
        </p:txBody>
      </p:sp>
    </p:spTree>
    <p:extLst>
      <p:ext uri="{BB962C8B-B14F-4D97-AF65-F5344CB8AC3E}">
        <p14:creationId xmlns:p14="http://schemas.microsoft.com/office/powerpoint/2010/main" val="8910632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6.xml"/><Relationship Id="rId1"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5.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80DF88-AC53-41A3-8067-D7E6D5DB195F}"/>
              </a:ext>
            </a:extLst>
          </p:cNvPr>
          <p:cNvSpPr>
            <a:spLocks noGrp="1"/>
          </p:cNvSpPr>
          <p:nvPr>
            <p:ph type="title"/>
          </p:nvPr>
        </p:nvSpPr>
        <p:spPr>
          <a:xfrm>
            <a:off x="342900" y="914401"/>
            <a:ext cx="8381114" cy="903767"/>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a:extLst>
              <a:ext uri="{FF2B5EF4-FFF2-40B4-BE49-F238E27FC236}">
                <a16:creationId xmlns:a16="http://schemas.microsoft.com/office/drawing/2014/main" id="{EA4755C1-18CC-4FD3-A030-3DAF469919A6}"/>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F310904-DE8F-4B8E-99C6-5AFA03672FFA}" type="datetimeFigureOut">
              <a:rPr lang="en-US" smtClean="0"/>
              <a:t>9/9/2024</a:t>
            </a:fld>
            <a:endParaRPr lang="en-US"/>
          </a:p>
        </p:txBody>
      </p:sp>
      <p:sp>
        <p:nvSpPr>
          <p:cNvPr id="5" name="Footer Placeholder 4">
            <a:extLst>
              <a:ext uri="{FF2B5EF4-FFF2-40B4-BE49-F238E27FC236}">
                <a16:creationId xmlns:a16="http://schemas.microsoft.com/office/drawing/2014/main" id="{A8E029F1-B791-445F-A184-90CC7A1BEC19}"/>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AD98767-7C9E-42DE-9782-D932A0FF1BF4}"/>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C5FADE3-B84E-4AF7-91CC-AB47E1A43619}" type="slidenum">
              <a:rPr lang="en-US" smtClean="0"/>
              <a:t>‹#›</a:t>
            </a:fld>
            <a:endParaRPr lang="en-US"/>
          </a:p>
        </p:txBody>
      </p:sp>
    </p:spTree>
    <p:extLst>
      <p:ext uri="{BB962C8B-B14F-4D97-AF65-F5344CB8AC3E}">
        <p14:creationId xmlns:p14="http://schemas.microsoft.com/office/powerpoint/2010/main" val="1463285998"/>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Lst>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hf sldNum="0" hdr="0" ftr="0" dt="0"/>
  <p:txStyles>
    <p:titleStyle>
      <a:lvl1pPr algn="l" defTabSz="685800" rtl="0" eaLnBrk="1" latinLnBrk="0" hangingPunct="1">
        <a:lnSpc>
          <a:spcPct val="90000"/>
        </a:lnSpc>
        <a:spcBef>
          <a:spcPct val="0"/>
        </a:spcBef>
        <a:buNone/>
        <a:defRPr sz="27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2">
          <p15:clr>
            <a:srgbClr val="F26B43"/>
          </p15:clr>
        </p15:guide>
        <p15:guide id="2" pos="2568">
          <p15:clr>
            <a:srgbClr val="F26B43"/>
          </p15:clr>
        </p15:guide>
        <p15:guide id="3" pos="288">
          <p15:clr>
            <a:srgbClr val="5ACBF0"/>
          </p15:clr>
        </p15:guide>
        <p15:guide id="4" pos="7392">
          <p15:clr>
            <a:srgbClr val="5ACBF0"/>
          </p15:clr>
        </p15:guide>
        <p15:guide id="5" orient="horz" pos="576">
          <p15:clr>
            <a:srgbClr val="5ACBF0"/>
          </p15:clr>
        </p15:guide>
        <p15:guide id="6" orient="horz" pos="3744">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80DF88-AC53-41A3-8067-D7E6D5DB195F}"/>
              </a:ext>
            </a:extLst>
          </p:cNvPr>
          <p:cNvSpPr>
            <a:spLocks noGrp="1"/>
          </p:cNvSpPr>
          <p:nvPr>
            <p:ph type="title"/>
          </p:nvPr>
        </p:nvSpPr>
        <p:spPr>
          <a:xfrm>
            <a:off x="342900" y="914401"/>
            <a:ext cx="8381114" cy="903767"/>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a:extLst>
              <a:ext uri="{FF2B5EF4-FFF2-40B4-BE49-F238E27FC236}">
                <a16:creationId xmlns:a16="http://schemas.microsoft.com/office/drawing/2014/main" id="{EA4755C1-18CC-4FD3-A030-3DAF469919A6}"/>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F310904-DE8F-4B8E-99C6-5AFA03672FFA}" type="datetimeFigureOut">
              <a:rPr lang="en-US" smtClean="0"/>
              <a:t>9/9/2024</a:t>
            </a:fld>
            <a:endParaRPr lang="en-US"/>
          </a:p>
        </p:txBody>
      </p:sp>
      <p:sp>
        <p:nvSpPr>
          <p:cNvPr id="5" name="Footer Placeholder 4">
            <a:extLst>
              <a:ext uri="{FF2B5EF4-FFF2-40B4-BE49-F238E27FC236}">
                <a16:creationId xmlns:a16="http://schemas.microsoft.com/office/drawing/2014/main" id="{A8E029F1-B791-445F-A184-90CC7A1BEC19}"/>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AD98767-7C9E-42DE-9782-D932A0FF1BF4}"/>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C5FADE3-B84E-4AF7-91CC-AB47E1A43619}" type="slidenum">
              <a:rPr lang="en-US" smtClean="0"/>
              <a:t>‹#›</a:t>
            </a:fld>
            <a:endParaRPr lang="en-US"/>
          </a:p>
        </p:txBody>
      </p:sp>
    </p:spTree>
    <p:extLst>
      <p:ext uri="{BB962C8B-B14F-4D97-AF65-F5344CB8AC3E}">
        <p14:creationId xmlns:p14="http://schemas.microsoft.com/office/powerpoint/2010/main" val="2296631039"/>
      </p:ext>
    </p:extLst>
  </p:cSld>
  <p:clrMap bg1="lt1" tx1="dk1" bg2="lt2" tx2="dk2" accent1="accent1" accent2="accent2" accent3="accent3" accent4="accent4" accent5="accent5" accent6="accent6" hlink="hlink" folHlink="folHlink"/>
  <p:sldLayoutIdLst>
    <p:sldLayoutId id="2147483682" r:id="rId1"/>
    <p:sldLayoutId id="2147483683" r:id="rId2"/>
  </p:sldLayoutIdLst>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txStyles>
    <p:titleStyle>
      <a:lvl1pPr algn="l" defTabSz="685800" rtl="0" eaLnBrk="1" latinLnBrk="0" hangingPunct="1">
        <a:lnSpc>
          <a:spcPct val="90000"/>
        </a:lnSpc>
        <a:spcBef>
          <a:spcPct val="0"/>
        </a:spcBef>
        <a:buNone/>
        <a:defRPr sz="2700" kern="1200" cap="all" baseline="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2">
          <p15:clr>
            <a:srgbClr val="F26B43"/>
          </p15:clr>
        </p15:guide>
        <p15:guide id="2" pos="2568">
          <p15:clr>
            <a:srgbClr val="F26B43"/>
          </p15:clr>
        </p15:guide>
        <p15:guide id="3" pos="288">
          <p15:clr>
            <a:srgbClr val="5ACBF0"/>
          </p15:clr>
        </p15:guide>
        <p15:guide id="4" pos="7392">
          <p15:clr>
            <a:srgbClr val="5ACBF0"/>
          </p15:clr>
        </p15:guide>
        <p15:guide id="5" orient="horz" pos="576">
          <p15:clr>
            <a:srgbClr val="5ACBF0"/>
          </p15:clr>
        </p15:guide>
        <p15:guide id="6" orient="horz" pos="3744">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80DF88-AC53-41A3-8067-D7E6D5DB195F}"/>
              </a:ext>
            </a:extLst>
          </p:cNvPr>
          <p:cNvSpPr>
            <a:spLocks noGrp="1"/>
          </p:cNvSpPr>
          <p:nvPr>
            <p:ph type="title"/>
          </p:nvPr>
        </p:nvSpPr>
        <p:spPr>
          <a:xfrm>
            <a:off x="342900" y="914401"/>
            <a:ext cx="8381114" cy="903767"/>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a:extLst>
              <a:ext uri="{FF2B5EF4-FFF2-40B4-BE49-F238E27FC236}">
                <a16:creationId xmlns:a16="http://schemas.microsoft.com/office/drawing/2014/main" id="{EA4755C1-18CC-4FD3-A030-3DAF469919A6}"/>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F310904-DE8F-4B8E-99C6-5AFA03672FFA}" type="datetimeFigureOut">
              <a:rPr lang="en-US" smtClean="0"/>
              <a:t>9/9/2024</a:t>
            </a:fld>
            <a:endParaRPr lang="en-US"/>
          </a:p>
        </p:txBody>
      </p:sp>
      <p:sp>
        <p:nvSpPr>
          <p:cNvPr id="5" name="Footer Placeholder 4">
            <a:extLst>
              <a:ext uri="{FF2B5EF4-FFF2-40B4-BE49-F238E27FC236}">
                <a16:creationId xmlns:a16="http://schemas.microsoft.com/office/drawing/2014/main" id="{A8E029F1-B791-445F-A184-90CC7A1BEC19}"/>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AD98767-7C9E-42DE-9782-D932A0FF1BF4}"/>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C5FADE3-B84E-4AF7-91CC-AB47E1A43619}" type="slidenum">
              <a:rPr lang="en-US" smtClean="0"/>
              <a:t>‹#›</a:t>
            </a:fld>
            <a:endParaRPr lang="en-US"/>
          </a:p>
        </p:txBody>
      </p:sp>
    </p:spTree>
    <p:extLst>
      <p:ext uri="{BB962C8B-B14F-4D97-AF65-F5344CB8AC3E}">
        <p14:creationId xmlns:p14="http://schemas.microsoft.com/office/powerpoint/2010/main" val="469556444"/>
      </p:ext>
    </p:extLst>
  </p:cSld>
  <p:clrMap bg1="lt1" tx1="dk1" bg2="lt2" tx2="dk2" accent1="accent1" accent2="accent2" accent3="accent3" accent4="accent4" accent5="accent5" accent6="accent6" hlink="hlink" folHlink="folHlink"/>
  <p:sldLayoutIdLst>
    <p:sldLayoutId id="2147483685" r:id="rId1"/>
    <p:sldLayoutId id="2147483686" r:id="rId2"/>
  </p:sldLayoutIdLst>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txStyles>
    <p:titleStyle>
      <a:lvl1pPr algn="l" defTabSz="685800" rtl="0" eaLnBrk="1" latinLnBrk="0" hangingPunct="1">
        <a:lnSpc>
          <a:spcPct val="90000"/>
        </a:lnSpc>
        <a:spcBef>
          <a:spcPct val="0"/>
        </a:spcBef>
        <a:buNone/>
        <a:defRPr sz="2700" kern="1200" cap="all" baseline="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2">
          <p15:clr>
            <a:srgbClr val="F26B43"/>
          </p15:clr>
        </p15:guide>
        <p15:guide id="2" pos="2568">
          <p15:clr>
            <a:srgbClr val="F26B43"/>
          </p15:clr>
        </p15:guide>
        <p15:guide id="3" pos="288">
          <p15:clr>
            <a:srgbClr val="5ACBF0"/>
          </p15:clr>
        </p15:guide>
        <p15:guide id="4" pos="7392">
          <p15:clr>
            <a:srgbClr val="5ACBF0"/>
          </p15:clr>
        </p15:guide>
        <p15:guide id="5" orient="horz" pos="576">
          <p15:clr>
            <a:srgbClr val="5ACBF0"/>
          </p15:clr>
        </p15:guide>
        <p15:guide id="6" orient="horz" pos="3744">
          <p15:clr>
            <a:srgbClr val="5ACBF0"/>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80DF88-AC53-41A3-8067-D7E6D5DB195F}"/>
              </a:ext>
            </a:extLst>
          </p:cNvPr>
          <p:cNvSpPr>
            <a:spLocks noGrp="1"/>
          </p:cNvSpPr>
          <p:nvPr>
            <p:ph type="title"/>
          </p:nvPr>
        </p:nvSpPr>
        <p:spPr>
          <a:xfrm>
            <a:off x="342900" y="914401"/>
            <a:ext cx="8381114" cy="903767"/>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a:extLst>
              <a:ext uri="{FF2B5EF4-FFF2-40B4-BE49-F238E27FC236}">
                <a16:creationId xmlns:a16="http://schemas.microsoft.com/office/drawing/2014/main" id="{EA4755C1-18CC-4FD3-A030-3DAF469919A6}"/>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F310904-DE8F-4B8E-99C6-5AFA03672FFA}" type="datetimeFigureOut">
              <a:rPr lang="en-US" smtClean="0"/>
              <a:t>9/9/2024</a:t>
            </a:fld>
            <a:endParaRPr lang="en-US"/>
          </a:p>
        </p:txBody>
      </p:sp>
      <p:sp>
        <p:nvSpPr>
          <p:cNvPr id="5" name="Footer Placeholder 4">
            <a:extLst>
              <a:ext uri="{FF2B5EF4-FFF2-40B4-BE49-F238E27FC236}">
                <a16:creationId xmlns:a16="http://schemas.microsoft.com/office/drawing/2014/main" id="{A8E029F1-B791-445F-A184-90CC7A1BEC19}"/>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AD98767-7C9E-42DE-9782-D932A0FF1BF4}"/>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C5FADE3-B84E-4AF7-91CC-AB47E1A43619}" type="slidenum">
              <a:rPr lang="en-US" smtClean="0"/>
              <a:t>‹#›</a:t>
            </a:fld>
            <a:endParaRPr lang="en-US"/>
          </a:p>
        </p:txBody>
      </p:sp>
    </p:spTree>
    <p:extLst>
      <p:ext uri="{BB962C8B-B14F-4D97-AF65-F5344CB8AC3E}">
        <p14:creationId xmlns:p14="http://schemas.microsoft.com/office/powerpoint/2010/main" val="882146161"/>
      </p:ext>
    </p:extLst>
  </p:cSld>
  <p:clrMap bg1="lt1" tx1="dk1" bg2="lt2" tx2="dk2" accent1="accent1" accent2="accent2" accent3="accent3" accent4="accent4" accent5="accent5" accent6="accent6" hlink="hlink" folHlink="folHlink"/>
  <p:sldLayoutIdLst>
    <p:sldLayoutId id="2147483688" r:id="rId1"/>
    <p:sldLayoutId id="2147483689" r:id="rId2"/>
  </p:sldLayoutIdLst>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txStyles>
    <p:titleStyle>
      <a:lvl1pPr algn="l" defTabSz="685800" rtl="0" eaLnBrk="1" latinLnBrk="0" hangingPunct="1">
        <a:lnSpc>
          <a:spcPct val="90000"/>
        </a:lnSpc>
        <a:spcBef>
          <a:spcPct val="0"/>
        </a:spcBef>
        <a:buNone/>
        <a:defRPr sz="2700" kern="1200" cap="all" baseline="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2">
          <p15:clr>
            <a:srgbClr val="F26B43"/>
          </p15:clr>
        </p15:guide>
        <p15:guide id="2" pos="2568">
          <p15:clr>
            <a:srgbClr val="F26B43"/>
          </p15:clr>
        </p15:guide>
        <p15:guide id="3" pos="288">
          <p15:clr>
            <a:srgbClr val="5ACBF0"/>
          </p15:clr>
        </p15:guide>
        <p15:guide id="4" pos="7392">
          <p15:clr>
            <a:srgbClr val="5ACBF0"/>
          </p15:clr>
        </p15:guide>
        <p15:guide id="5" orient="horz" pos="576">
          <p15:clr>
            <a:srgbClr val="5ACBF0"/>
          </p15:clr>
        </p15:guide>
        <p15:guide id="6" orient="horz" pos="3744">
          <p15:clr>
            <a:srgbClr val="5ACBF0"/>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8418195" y="0"/>
            <a:ext cx="73152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946404" y="365760"/>
            <a:ext cx="726948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946404" y="1828801"/>
            <a:ext cx="644652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7831456" y="1044178"/>
            <a:ext cx="1904999" cy="273844"/>
          </a:xfrm>
          <a:prstGeom prst="rect">
            <a:avLst/>
          </a:prstGeom>
        </p:spPr>
        <p:txBody>
          <a:bodyPr vert="horz" lIns="91440" tIns="45720" rIns="91440" bIns="45720" rtlCol="0" anchor="ctr"/>
          <a:lstStyle>
            <a:lvl1pPr algn="r">
              <a:defRPr sz="1050" b="0">
                <a:solidFill>
                  <a:srgbClr val="969696"/>
                </a:solidFill>
              </a:defRPr>
            </a:lvl1pPr>
          </a:lstStyle>
          <a:p>
            <a:fld id="{8F310904-DE8F-4B8E-99C6-5AFA03672FFA}" type="datetimeFigureOut">
              <a:rPr lang="en-US" smtClean="0"/>
              <a:t>9/9/2024</a:t>
            </a:fld>
            <a:endParaRPr lang="en-US"/>
          </a:p>
        </p:txBody>
      </p:sp>
      <p:sp>
        <p:nvSpPr>
          <p:cNvPr id="5" name="Footer Placeholder 4"/>
          <p:cNvSpPr>
            <a:spLocks noGrp="1"/>
          </p:cNvSpPr>
          <p:nvPr>
            <p:ph type="ftr" sz="quarter" idx="3"/>
          </p:nvPr>
        </p:nvSpPr>
        <p:spPr>
          <a:xfrm rot="16200000">
            <a:off x="6993255" y="4092178"/>
            <a:ext cx="3581400" cy="273844"/>
          </a:xfrm>
          <a:prstGeom prst="rect">
            <a:avLst/>
          </a:prstGeom>
        </p:spPr>
        <p:txBody>
          <a:bodyPr vert="horz" lIns="91440" tIns="45720" rIns="91440" bIns="45720" rtlCol="0" anchor="ctr"/>
          <a:lstStyle>
            <a:lvl1pPr algn="l">
              <a:defRPr sz="1050">
                <a:solidFill>
                  <a:schemeClr val="tx1">
                    <a:lumMod val="65000"/>
                  </a:schemeClr>
                </a:solidFill>
              </a:defRPr>
            </a:lvl1pPr>
          </a:lstStyle>
          <a:p>
            <a:endParaRPr lang="en-US"/>
          </a:p>
        </p:txBody>
      </p:sp>
      <p:sp>
        <p:nvSpPr>
          <p:cNvPr id="6" name="Slide Number Placeholder 5"/>
          <p:cNvSpPr>
            <a:spLocks noGrp="1"/>
          </p:cNvSpPr>
          <p:nvPr>
            <p:ph type="sldNum" sz="quarter" idx="4"/>
          </p:nvPr>
        </p:nvSpPr>
        <p:spPr>
          <a:xfrm>
            <a:off x="8441055" y="6172201"/>
            <a:ext cx="685800" cy="593725"/>
          </a:xfrm>
          <a:prstGeom prst="rect">
            <a:avLst/>
          </a:prstGeom>
        </p:spPr>
        <p:txBody>
          <a:bodyPr vert="horz" lIns="27432" tIns="45720" rIns="27432" bIns="45720" rtlCol="0" anchor="ctr">
            <a:normAutofit/>
          </a:bodyPr>
          <a:lstStyle>
            <a:lvl1pPr algn="ctr">
              <a:defRPr sz="3200">
                <a:solidFill>
                  <a:srgbClr val="777777"/>
                </a:solidFill>
              </a:defRPr>
            </a:lvl1pPr>
          </a:lstStyle>
          <a:p>
            <a:fld id="{FC5FADE3-B84E-4AF7-91CC-AB47E1A43619}" type="slidenum">
              <a:rPr lang="en-US" smtClean="0"/>
              <a:t>‹#›</a:t>
            </a:fld>
            <a:endParaRPr lang="en-US"/>
          </a:p>
        </p:txBody>
      </p:sp>
    </p:spTree>
    <p:extLst>
      <p:ext uri="{BB962C8B-B14F-4D97-AF65-F5344CB8AC3E}">
        <p14:creationId xmlns:p14="http://schemas.microsoft.com/office/powerpoint/2010/main" val="248067660"/>
      </p:ext>
    </p:extLst>
  </p:cSld>
  <p:clrMap bg1="dk1" tx1="lt1" bg2="dk2" tx2="lt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Lst>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hf sldNum="0" hdr="0" ftr="0" dt="0"/>
  <p:txStyles>
    <p:titleStyle>
      <a:lvl1pPr algn="l" defTabSz="914400" rtl="0" eaLnBrk="1" latinLnBrk="0" hangingPunct="1">
        <a:lnSpc>
          <a:spcPct val="90000"/>
        </a:lnSpc>
        <a:spcBef>
          <a:spcPct val="0"/>
        </a:spcBef>
        <a:buNone/>
        <a:defRPr sz="40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3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8.xml"/><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9.xml"/><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3" Type="http://schemas.openxmlformats.org/officeDocument/2006/relationships/hyperlink" Target="https://www.ffa.org/participate/cdes" TargetMode="External"/><Relationship Id="rId2" Type="http://schemas.openxmlformats.org/officeDocument/2006/relationships/notesSlide" Target="../notesSlides/notesSlide20.xml"/><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1.xml"/><Relationship Id="rId1" Type="http://schemas.openxmlformats.org/officeDocument/2006/relationships/slideLayout" Target="../slideLayouts/slideLayout32.xml"/><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30.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3.xml"/><Relationship Id="rId1" Type="http://schemas.openxmlformats.org/officeDocument/2006/relationships/slideLayout" Target="../slideLayouts/slideLayout30.xml"/><Relationship Id="rId4" Type="http://schemas.openxmlformats.org/officeDocument/2006/relationships/hyperlink" Target="https://shopffa.org/cat/2/OFFICIAL-DRESS/"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5.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20.xml"/><Relationship Id="rId5" Type="http://schemas.openxmlformats.org/officeDocument/2006/relationships/image" Target="../media/image20.png"/><Relationship Id="rId4" Type="http://schemas.openxmlformats.org/officeDocument/2006/relationships/image" Target="../media/image27.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30.xml"/><Relationship Id="rId5" Type="http://schemas.openxmlformats.org/officeDocument/2006/relationships/hyperlink" Target="https://www.facebook.com/TCHSShootingStings/" TargetMode="Externa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3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25"/>
        <p:cNvGrpSpPr/>
        <p:nvPr/>
      </p:nvGrpSpPr>
      <p:grpSpPr>
        <a:xfrm>
          <a:off x="0" y="0"/>
          <a:ext cx="0" cy="0"/>
          <a:chOff x="0" y="0"/>
          <a:chExt cx="0" cy="0"/>
        </a:xfrm>
      </p:grpSpPr>
      <p:sp>
        <p:nvSpPr>
          <p:cNvPr id="144" name="Rectangle 143">
            <a:extLst>
              <a:ext uri="{FF2B5EF4-FFF2-40B4-BE49-F238E27FC236}">
                <a16:creationId xmlns:a16="http://schemas.microsoft.com/office/drawing/2014/main" id="{F4ADA65C-BA4C-42BE-84D1-1AF286B7F9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69630" y="0"/>
            <a:ext cx="6858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6" name="Rectangle 145">
            <a:extLst>
              <a:ext uri="{FF2B5EF4-FFF2-40B4-BE49-F238E27FC236}">
                <a16:creationId xmlns:a16="http://schemas.microsoft.com/office/drawing/2014/main" id="{C42F5EBA-F777-4A1C-8E30-62DA7F55AE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29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148" name="Rectangle 147">
            <a:extLst>
              <a:ext uri="{FF2B5EF4-FFF2-40B4-BE49-F238E27FC236}">
                <a16:creationId xmlns:a16="http://schemas.microsoft.com/office/drawing/2014/main" id="{EFB0C39A-F8CA-4A79-AFFC-E9780FB199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n orange fish and a bird&#10;&#10;Description automatically generated">
            <a:extLst>
              <a:ext uri="{FF2B5EF4-FFF2-40B4-BE49-F238E27FC236}">
                <a16:creationId xmlns:a16="http://schemas.microsoft.com/office/drawing/2014/main" id="{E15A7197-E329-2960-A5AF-59DF1146DF11}"/>
              </a:ext>
            </a:extLst>
          </p:cNvPr>
          <p:cNvPicPr>
            <a:picLocks noChangeAspect="1"/>
          </p:cNvPicPr>
          <p:nvPr/>
        </p:nvPicPr>
        <p:blipFill rotWithShape="1">
          <a:blip r:embed="rId3">
            <a:alphaModFix/>
          </a:blip>
          <a:srcRect l="2050" t="15258" r="-2050" b="8842"/>
          <a:stretch/>
        </p:blipFill>
        <p:spPr>
          <a:xfrm>
            <a:off x="171450" y="93320"/>
            <a:ext cx="8789650" cy="6671357"/>
          </a:xfrm>
          <a:prstGeom prst="rect">
            <a:avLst/>
          </a:prstGeom>
        </p:spPr>
      </p:pic>
      <p:sp>
        <p:nvSpPr>
          <p:cNvPr id="150" name="Rectangle 149">
            <a:extLst>
              <a:ext uri="{FF2B5EF4-FFF2-40B4-BE49-F238E27FC236}">
                <a16:creationId xmlns:a16="http://schemas.microsoft.com/office/drawing/2014/main" id="{948C6639-F651-4D15-A695-E9D03BB2AE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3" y="0"/>
            <a:ext cx="342900" cy="6858000"/>
          </a:xfrm>
          <a:prstGeom prst="rect">
            <a:avLst/>
          </a:prstGeom>
          <a:solidFill>
            <a:srgbClr val="30303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52" name="Rectangle 151">
            <a:extLst>
              <a:ext uri="{FF2B5EF4-FFF2-40B4-BE49-F238E27FC236}">
                <a16:creationId xmlns:a16="http://schemas.microsoft.com/office/drawing/2014/main" id="{F8C1B9D8-212A-444E-B28D-25DA596183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69630" y="0"/>
            <a:ext cx="685800" cy="6858000"/>
          </a:xfrm>
          <a:prstGeom prst="rect">
            <a:avLst/>
          </a:prstGeom>
          <a:solidFill>
            <a:srgbClr val="30303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6" name="Google Shape;126;p21"/>
          <p:cNvSpPr txBox="1">
            <a:spLocks noGrp="1"/>
          </p:cNvSpPr>
          <p:nvPr>
            <p:ph type="ctrTitle"/>
          </p:nvPr>
        </p:nvSpPr>
        <p:spPr>
          <a:xfrm rot="5400000">
            <a:off x="5093208" y="3648456"/>
            <a:ext cx="7946136" cy="1325880"/>
          </a:xfrm>
          <a:prstGeom prst="rect">
            <a:avLst/>
          </a:prstGeom>
        </p:spPr>
        <p:txBody>
          <a:bodyPr spcFirstLastPara="1" vert="horz" lIns="91440" tIns="45720" rIns="91440" bIns="45720" rtlCol="0" anchor="b" anchorCtr="0">
            <a:normAutofit/>
          </a:bodyPr>
          <a:lstStyle/>
          <a:p>
            <a:pPr marL="0" lvl="0" indent="0" algn="l">
              <a:lnSpc>
                <a:spcPct val="85000"/>
              </a:lnSpc>
              <a:spcBef>
                <a:spcPct val="0"/>
              </a:spcBef>
              <a:spcAft>
                <a:spcPts val="0"/>
              </a:spcAft>
              <a:buSzPts val="1400"/>
            </a:pPr>
            <a:r>
              <a:rPr lang="en-US" sz="5400" dirty="0">
                <a:solidFill>
                  <a:srgbClr val="F06621"/>
                </a:solidFill>
                <a:latin typeface="+mj-lt"/>
                <a:ea typeface="+mj-ea"/>
                <a:cs typeface="+mj-cs"/>
                <a:sym typeface="Amatic SC"/>
              </a:rPr>
              <a:t>Texas City FFA</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126"/>
                                        </p:tgtEl>
                                        <p:attrNameLst>
                                          <p:attrName>style.visibility</p:attrName>
                                        </p:attrNameLst>
                                      </p:cBhvr>
                                      <p:to>
                                        <p:strVal val="visible"/>
                                      </p:to>
                                    </p:set>
                                    <p:animEffect transition="in" filter="fade">
                                      <p:cBhvr>
                                        <p:cTn id="7" dur="4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37"/>
        <p:cNvGrpSpPr/>
        <p:nvPr/>
      </p:nvGrpSpPr>
      <p:grpSpPr>
        <a:xfrm>
          <a:off x="0" y="0"/>
          <a:ext cx="0" cy="0"/>
          <a:chOff x="0" y="0"/>
          <a:chExt cx="0" cy="0"/>
        </a:xfrm>
      </p:grpSpPr>
      <p:sp>
        <p:nvSpPr>
          <p:cNvPr id="162" name="Rectangle 161">
            <a:extLst>
              <a:ext uri="{FF2B5EF4-FFF2-40B4-BE49-F238E27FC236}">
                <a16:creationId xmlns:a16="http://schemas.microsoft.com/office/drawing/2014/main" id="{106800B2-7957-4FE9-A78F-E372C8535B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69630" y="0"/>
            <a:ext cx="6858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164" name="Rectangle 163">
            <a:extLst>
              <a:ext uri="{FF2B5EF4-FFF2-40B4-BE49-F238E27FC236}">
                <a16:creationId xmlns:a16="http://schemas.microsoft.com/office/drawing/2014/main" id="{12B2E995-B96C-43CB-AB18-34E2654742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6569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Google Shape;138;p23"/>
          <p:cNvSpPr txBox="1">
            <a:spLocks noGrp="1"/>
          </p:cNvSpPr>
          <p:nvPr>
            <p:ph type="ctrTitle"/>
          </p:nvPr>
        </p:nvSpPr>
        <p:spPr>
          <a:xfrm>
            <a:off x="880355" y="-88053"/>
            <a:ext cx="8118168" cy="1261872"/>
          </a:xfrm>
          <a:prstGeom prst="rect">
            <a:avLst/>
          </a:prstGeom>
        </p:spPr>
        <p:txBody>
          <a:bodyPr spcFirstLastPara="1" vert="horz" lIns="91440" tIns="45720" rIns="91440" bIns="45720" rtlCol="0" anchor="b" anchorCtr="0">
            <a:noAutofit/>
          </a:bodyPr>
          <a:lstStyle/>
          <a:p>
            <a:pPr algn="l">
              <a:spcBef>
                <a:spcPct val="0"/>
              </a:spcBef>
            </a:pPr>
            <a:r>
              <a:rPr lang="en-US" sz="4000" b="1" dirty="0">
                <a:solidFill>
                  <a:schemeClr val="tx1"/>
                </a:solidFill>
                <a:latin typeface="+mj-lt"/>
                <a:ea typeface="+mj-ea"/>
                <a:cs typeface="+mj-cs"/>
                <a:sym typeface="Amatic SC"/>
              </a:rPr>
              <a:t>Livestock Show Team Options</a:t>
            </a:r>
          </a:p>
        </p:txBody>
      </p:sp>
      <p:sp>
        <p:nvSpPr>
          <p:cNvPr id="166" name="Rectangle 165">
            <a:extLst>
              <a:ext uri="{FF2B5EF4-FFF2-40B4-BE49-F238E27FC236}">
                <a16:creationId xmlns:a16="http://schemas.microsoft.com/office/drawing/2014/main" id="{760308D2-EC72-4B2A-A961-B705389A7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58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158" name="Google Shape;139;p23">
            <a:extLst>
              <a:ext uri="{FF2B5EF4-FFF2-40B4-BE49-F238E27FC236}">
                <a16:creationId xmlns:a16="http://schemas.microsoft.com/office/drawing/2014/main" id="{65F24A57-260A-A025-C9C6-554083D8593E}"/>
              </a:ext>
            </a:extLst>
          </p:cNvPr>
          <p:cNvGraphicFramePr/>
          <p:nvPr>
            <p:extLst>
              <p:ext uri="{D42A27DB-BD31-4B8C-83A1-F6EECF244321}">
                <p14:modId xmlns:p14="http://schemas.microsoft.com/office/powerpoint/2010/main" val="1378140367"/>
              </p:ext>
            </p:extLst>
          </p:nvPr>
        </p:nvGraphicFramePr>
        <p:xfrm>
          <a:off x="685800" y="1630013"/>
          <a:ext cx="8458199" cy="47717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Google Shape;138;p23">
            <a:extLst>
              <a:ext uri="{FF2B5EF4-FFF2-40B4-BE49-F238E27FC236}">
                <a16:creationId xmlns:a16="http://schemas.microsoft.com/office/drawing/2014/main" id="{5383BC3E-3910-C9A6-B1ED-0837E86081AC}"/>
              </a:ext>
            </a:extLst>
          </p:cNvPr>
          <p:cNvSpPr txBox="1">
            <a:spLocks/>
          </p:cNvSpPr>
          <p:nvPr/>
        </p:nvSpPr>
        <p:spPr>
          <a:xfrm rot="16200000">
            <a:off x="-4004220" y="1830658"/>
            <a:ext cx="8118168" cy="1261872"/>
          </a:xfrm>
          <a:prstGeom prst="rect">
            <a:avLst/>
          </a:prstGeom>
          <a:noFill/>
          <a:ln>
            <a:noFill/>
          </a:ln>
        </p:spPr>
        <p:txBody>
          <a:bodyPr spcFirstLastPara="1" vert="horz" wrap="square" lIns="91440" tIns="45720" rIns="91440" bIns="45720" rtlCol="0" anchor="b" anchorCtr="0">
            <a:noAutofit/>
          </a:bodyPr>
          <a:lstStyle>
            <a:lvl1pPr marR="0" lvl="0" algn="ctr" defTabSz="914400" rtl="0" eaLnBrk="1" latinLnBrk="0" hangingPunct="1">
              <a:lnSpc>
                <a:spcPct val="90000"/>
              </a:lnSpc>
              <a:spcBef>
                <a:spcPts val="0"/>
              </a:spcBef>
              <a:spcAft>
                <a:spcPts val="0"/>
              </a:spcAft>
              <a:buClr>
                <a:srgbClr val="000000"/>
              </a:buClr>
              <a:buSzPts val="1400"/>
              <a:buFont typeface="Arial"/>
              <a:buNone/>
              <a:defRPr sz="4800" b="0" i="0" u="none" strike="noStrike" kern="1200" cap="none" spc="-50" baseline="0">
                <a:solidFill>
                  <a:schemeClr val="lt1"/>
                </a:solidFill>
                <a:latin typeface="Arial"/>
                <a:ea typeface="Arial"/>
                <a:cs typeface="Arial"/>
                <a:sym typeface="Arial"/>
              </a:defRPr>
            </a:lvl1pPr>
            <a:lvl2pPr marR="0" lvl="1" algn="l" rtl="0">
              <a:lnSpc>
                <a:spcPct val="90000"/>
              </a:lnSpc>
              <a:spcBef>
                <a:spcPts val="0"/>
              </a:spcBef>
              <a:spcAft>
                <a:spcPts val="0"/>
              </a:spcAft>
              <a:buClr>
                <a:srgbClr val="000000"/>
              </a:buClr>
              <a:buSzPts val="1400"/>
              <a:buFont typeface="Arial"/>
              <a:buNone/>
              <a:defRPr sz="2475"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Clr>
                <a:srgbClr val="000000"/>
              </a:buClr>
              <a:buSzPts val="1400"/>
              <a:buFont typeface="Arial"/>
              <a:buNone/>
              <a:defRPr sz="2475"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Clr>
                <a:srgbClr val="000000"/>
              </a:buClr>
              <a:buSzPts val="1400"/>
              <a:buFont typeface="Arial"/>
              <a:buNone/>
              <a:defRPr sz="2475"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Clr>
                <a:srgbClr val="000000"/>
              </a:buClr>
              <a:buSzPts val="1400"/>
              <a:buFont typeface="Arial"/>
              <a:buNone/>
              <a:defRPr sz="2475"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Clr>
                <a:srgbClr val="000000"/>
              </a:buClr>
              <a:buSzPts val="1400"/>
              <a:buFont typeface="Arial"/>
              <a:buNone/>
              <a:defRPr sz="2475"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Clr>
                <a:srgbClr val="000000"/>
              </a:buClr>
              <a:buSzPts val="1400"/>
              <a:buFont typeface="Arial"/>
              <a:buNone/>
              <a:defRPr sz="2475"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Clr>
                <a:srgbClr val="000000"/>
              </a:buClr>
              <a:buSzPts val="1400"/>
              <a:buFont typeface="Arial"/>
              <a:buNone/>
              <a:defRPr sz="2475"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Clr>
                <a:srgbClr val="000000"/>
              </a:buClr>
              <a:buSzPts val="1400"/>
              <a:buFont typeface="Arial"/>
              <a:buNone/>
              <a:defRPr sz="2475" b="0" i="0" u="none" strike="noStrike" cap="none">
                <a:solidFill>
                  <a:schemeClr val="dk1"/>
                </a:solidFill>
                <a:latin typeface="Calibri"/>
                <a:ea typeface="Calibri"/>
                <a:cs typeface="Calibri"/>
                <a:sym typeface="Calibri"/>
              </a:defRPr>
            </a:lvl9pPr>
          </a:lstStyle>
          <a:p>
            <a:pPr algn="l">
              <a:spcBef>
                <a:spcPct val="0"/>
              </a:spcBef>
            </a:pPr>
            <a:r>
              <a:rPr lang="en-US" sz="4000" b="1" dirty="0">
                <a:solidFill>
                  <a:schemeClr val="tx1"/>
                </a:solidFill>
                <a:latin typeface="+mj-lt"/>
                <a:ea typeface="+mj-ea"/>
                <a:cs typeface="+mj-cs"/>
                <a:sym typeface="Amatic SC"/>
              </a:rPr>
              <a:t>Galveston County Fair</a:t>
            </a:r>
          </a:p>
        </p:txBody>
      </p:sp>
    </p:spTree>
    <p:extLst>
      <p:ext uri="{BB962C8B-B14F-4D97-AF65-F5344CB8AC3E}">
        <p14:creationId xmlns:p14="http://schemas.microsoft.com/office/powerpoint/2010/main" val="7938246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37"/>
        <p:cNvGrpSpPr/>
        <p:nvPr/>
      </p:nvGrpSpPr>
      <p:grpSpPr>
        <a:xfrm>
          <a:off x="0" y="0"/>
          <a:ext cx="0" cy="0"/>
          <a:chOff x="0" y="0"/>
          <a:chExt cx="0" cy="0"/>
        </a:xfrm>
      </p:grpSpPr>
      <p:sp>
        <p:nvSpPr>
          <p:cNvPr id="145" name="Rectangle 144">
            <a:extLst>
              <a:ext uri="{FF2B5EF4-FFF2-40B4-BE49-F238E27FC236}">
                <a16:creationId xmlns:a16="http://schemas.microsoft.com/office/drawing/2014/main" id="{1CC5CC88-D452-405A-A68E-CB09DB9099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69630" y="0"/>
            <a:ext cx="6858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38" name="Google Shape;138;p23"/>
          <p:cNvSpPr txBox="1">
            <a:spLocks noGrp="1"/>
          </p:cNvSpPr>
          <p:nvPr>
            <p:ph type="ctrTitle"/>
          </p:nvPr>
        </p:nvSpPr>
        <p:spPr>
          <a:xfrm>
            <a:off x="192025" y="1045313"/>
            <a:ext cx="7306056" cy="685800"/>
          </a:xfrm>
          <a:prstGeom prst="rect">
            <a:avLst/>
          </a:prstGeom>
        </p:spPr>
        <p:txBody>
          <a:bodyPr spcFirstLastPara="1" vert="horz" lIns="91440" tIns="45720" rIns="91440" bIns="45720" rtlCol="0" anchor="b" anchorCtr="0">
            <a:noAutofit/>
          </a:bodyPr>
          <a:lstStyle/>
          <a:p>
            <a:pPr marL="0" lvl="0" indent="0" algn="l">
              <a:spcBef>
                <a:spcPct val="0"/>
              </a:spcBef>
              <a:spcAft>
                <a:spcPts val="0"/>
              </a:spcAft>
              <a:buSzPts val="1400"/>
            </a:pPr>
            <a:r>
              <a:rPr lang="en-US" sz="5400" b="1" dirty="0">
                <a:solidFill>
                  <a:schemeClr val="tx1"/>
                </a:solidFill>
                <a:latin typeface="+mj-lt"/>
                <a:ea typeface="+mj-ea"/>
                <a:cs typeface="+mj-cs"/>
                <a:sym typeface="Amatic SC"/>
              </a:rPr>
              <a:t>Overview of Raising Animals</a:t>
            </a:r>
          </a:p>
        </p:txBody>
      </p:sp>
      <p:sp>
        <p:nvSpPr>
          <p:cNvPr id="139" name="Google Shape;139;p23"/>
          <p:cNvSpPr txBox="1">
            <a:spLocks noGrp="1"/>
          </p:cNvSpPr>
          <p:nvPr>
            <p:ph type="body" idx="1"/>
          </p:nvPr>
        </p:nvSpPr>
        <p:spPr>
          <a:xfrm>
            <a:off x="192025" y="1865379"/>
            <a:ext cx="8277605" cy="1984247"/>
          </a:xfrm>
          <a:prstGeom prst="rect">
            <a:avLst/>
          </a:prstGeom>
        </p:spPr>
        <p:txBody>
          <a:bodyPr spcFirstLastPara="1" vert="horz" lIns="91440" tIns="45720" rIns="91440" bIns="45720" rtlCol="0" anchorCtr="0">
            <a:normAutofit fontScale="92500" lnSpcReduction="20000"/>
          </a:bodyPr>
          <a:lstStyle/>
          <a:p>
            <a:pPr marL="0" indent="0">
              <a:spcBef>
                <a:spcPts val="0"/>
              </a:spcBef>
              <a:buClr>
                <a:schemeClr val="accent1"/>
              </a:buClr>
              <a:buSzPts val="2800"/>
              <a:buNone/>
            </a:pPr>
            <a:r>
              <a:rPr lang="en-US" sz="3000" dirty="0">
                <a:latin typeface="+mn-lt"/>
                <a:ea typeface="+mn-ea"/>
                <a:cs typeface="+mn-cs"/>
                <a:sym typeface="Amatic SC"/>
              </a:rPr>
              <a:t>Barn available to house all animals </a:t>
            </a:r>
          </a:p>
          <a:p>
            <a:pPr marL="401320" lvl="1" indent="0">
              <a:spcBef>
                <a:spcPts val="0"/>
              </a:spcBef>
              <a:buClr>
                <a:schemeClr val="accent1"/>
              </a:buClr>
              <a:buSzPts val="2800"/>
              <a:buNone/>
            </a:pPr>
            <a:r>
              <a:rPr lang="en-US" sz="3000" dirty="0">
                <a:latin typeface="+mn-lt"/>
                <a:ea typeface="+mn-ea"/>
                <a:cs typeface="+mn-cs"/>
                <a:sym typeface="Amatic SC"/>
              </a:rPr>
              <a:t>besides Rabbits &amp; Cavies</a:t>
            </a:r>
            <a:endParaRPr lang="en-US" sz="3000" dirty="0">
              <a:latin typeface="+mn-lt"/>
              <a:ea typeface="+mn-ea"/>
              <a:cs typeface="+mn-cs"/>
            </a:endParaRPr>
          </a:p>
          <a:p>
            <a:pPr marL="0" lvl="0" indent="0">
              <a:spcBef>
                <a:spcPts val="563"/>
              </a:spcBef>
              <a:spcAft>
                <a:spcPts val="0"/>
              </a:spcAft>
              <a:buClr>
                <a:schemeClr val="accent1"/>
              </a:buClr>
              <a:buSzPts val="2800"/>
              <a:buNone/>
            </a:pPr>
            <a:r>
              <a:rPr lang="en-US" sz="3000" dirty="0">
                <a:latin typeface="+mn-lt"/>
                <a:ea typeface="+mn-ea"/>
                <a:cs typeface="+mn-cs"/>
                <a:sym typeface="Amatic SC"/>
              </a:rPr>
              <a:t>Cost of each animal species varies</a:t>
            </a:r>
            <a:endParaRPr lang="en-US" sz="3000" dirty="0">
              <a:latin typeface="+mn-lt"/>
              <a:ea typeface="+mn-ea"/>
              <a:cs typeface="+mn-cs"/>
            </a:endParaRPr>
          </a:p>
          <a:p>
            <a:pPr marL="0" lvl="0" indent="0">
              <a:spcBef>
                <a:spcPts val="563"/>
              </a:spcBef>
              <a:spcAft>
                <a:spcPts val="0"/>
              </a:spcAft>
              <a:buClr>
                <a:schemeClr val="accent1"/>
              </a:buClr>
              <a:buSzPts val="2800"/>
              <a:buNone/>
            </a:pPr>
            <a:r>
              <a:rPr lang="en-US" sz="3000" dirty="0">
                <a:latin typeface="+mn-lt"/>
                <a:ea typeface="+mn-ea"/>
                <a:cs typeface="+mn-cs"/>
                <a:sym typeface="Amatic SC"/>
              </a:rPr>
              <a:t>Supervisor for each species</a:t>
            </a:r>
            <a:endParaRPr lang="en-US" sz="3000" dirty="0">
              <a:latin typeface="+mn-lt"/>
              <a:ea typeface="+mn-ea"/>
              <a:cs typeface="+mn-cs"/>
            </a:endParaRPr>
          </a:p>
          <a:p>
            <a:pPr marL="0" lvl="0" indent="0">
              <a:spcBef>
                <a:spcPts val="563"/>
              </a:spcBef>
              <a:spcAft>
                <a:spcPts val="0"/>
              </a:spcAft>
              <a:buClr>
                <a:schemeClr val="accent1"/>
              </a:buClr>
              <a:buSzPts val="2800"/>
              <a:buNone/>
            </a:pPr>
            <a:r>
              <a:rPr lang="en-US" sz="3000" dirty="0">
                <a:latin typeface="+mn-lt"/>
                <a:ea typeface="+mn-ea"/>
                <a:cs typeface="+mn-cs"/>
                <a:sym typeface="Amatic SC"/>
              </a:rPr>
              <a:t>Limited stalling</a:t>
            </a:r>
            <a:endParaRPr lang="en-US" sz="3000" dirty="0">
              <a:latin typeface="+mn-lt"/>
              <a:ea typeface="+mn-ea"/>
              <a:cs typeface="+mn-cs"/>
            </a:endParaRPr>
          </a:p>
          <a:p>
            <a:pPr marL="0" lvl="0" indent="0">
              <a:spcBef>
                <a:spcPts val="563"/>
              </a:spcBef>
              <a:spcAft>
                <a:spcPts val="0"/>
              </a:spcAft>
              <a:buClr>
                <a:schemeClr val="accent1"/>
              </a:buClr>
              <a:buSzPts val="3400"/>
              <a:buNone/>
            </a:pPr>
            <a:endParaRPr lang="en-US" sz="2000" dirty="0">
              <a:latin typeface="+mn-lt"/>
              <a:ea typeface="+mn-ea"/>
              <a:cs typeface="+mn-cs"/>
            </a:endParaRPr>
          </a:p>
        </p:txBody>
      </p:sp>
      <p:graphicFrame>
        <p:nvGraphicFramePr>
          <p:cNvPr id="140" name="Google Shape;140;p23"/>
          <p:cNvGraphicFramePr/>
          <p:nvPr>
            <p:extLst>
              <p:ext uri="{D42A27DB-BD31-4B8C-83A1-F6EECF244321}">
                <p14:modId xmlns:p14="http://schemas.microsoft.com/office/powerpoint/2010/main" val="3564526373"/>
              </p:ext>
            </p:extLst>
          </p:nvPr>
        </p:nvGraphicFramePr>
        <p:xfrm>
          <a:off x="61723" y="3849626"/>
          <a:ext cx="8277605" cy="2779414"/>
        </p:xfrm>
        <a:graphic>
          <a:graphicData uri="http://schemas.openxmlformats.org/drawingml/2006/table">
            <a:tbl>
              <a:tblPr firstRow="1" bandRow="1">
                <a:solidFill>
                  <a:schemeClr val="tx1">
                    <a:lumMod val="75000"/>
                    <a:lumOff val="25000"/>
                  </a:schemeClr>
                </a:solidFill>
                <a:tableStyleId>{3B4B98B0-60AC-42C2-AFA5-B58CD77FA1E5}</a:tableStyleId>
              </a:tblPr>
              <a:tblGrid>
                <a:gridCol w="3509522">
                  <a:extLst>
                    <a:ext uri="{9D8B030D-6E8A-4147-A177-3AD203B41FA5}">
                      <a16:colId xmlns:a16="http://schemas.microsoft.com/office/drawing/2014/main" val="20000"/>
                    </a:ext>
                  </a:extLst>
                </a:gridCol>
                <a:gridCol w="2360626">
                  <a:extLst>
                    <a:ext uri="{9D8B030D-6E8A-4147-A177-3AD203B41FA5}">
                      <a16:colId xmlns:a16="http://schemas.microsoft.com/office/drawing/2014/main" val="20001"/>
                    </a:ext>
                  </a:extLst>
                </a:gridCol>
                <a:gridCol w="2407457">
                  <a:extLst>
                    <a:ext uri="{9D8B030D-6E8A-4147-A177-3AD203B41FA5}">
                      <a16:colId xmlns:a16="http://schemas.microsoft.com/office/drawing/2014/main" val="20002"/>
                    </a:ext>
                  </a:extLst>
                </a:gridCol>
              </a:tblGrid>
              <a:tr h="1237338">
                <a:tc>
                  <a:txBody>
                    <a:bodyPr/>
                    <a:lstStyle/>
                    <a:p>
                      <a:pPr marL="0" marR="0" lvl="0" indent="0" algn="ctr" rtl="0">
                        <a:lnSpc>
                          <a:spcPct val="100000"/>
                        </a:lnSpc>
                        <a:spcBef>
                          <a:spcPts val="0"/>
                        </a:spcBef>
                        <a:spcAft>
                          <a:spcPts val="0"/>
                        </a:spcAft>
                        <a:buClr>
                          <a:srgbClr val="000000"/>
                        </a:buClr>
                        <a:buSzPts val="2400"/>
                        <a:buFont typeface="Arial"/>
                        <a:buNone/>
                      </a:pPr>
                      <a:r>
                        <a:rPr lang="en-US" sz="3200" b="1" cap="none" spc="0" dirty="0">
                          <a:solidFill>
                            <a:schemeClr val="bg1"/>
                          </a:solidFill>
                          <a:sym typeface="Amatic SC"/>
                        </a:rPr>
                        <a:t>Swine</a:t>
                      </a:r>
                      <a:r>
                        <a:rPr lang="en-US" sz="3200" b="1" cap="none" spc="0" dirty="0">
                          <a:solidFill>
                            <a:schemeClr val="bg1"/>
                          </a:solidFill>
                        </a:rPr>
                        <a:t>, </a:t>
                      </a:r>
                      <a:r>
                        <a:rPr lang="en-US" sz="3200" b="1" cap="none" spc="0" dirty="0">
                          <a:solidFill>
                            <a:schemeClr val="bg1"/>
                          </a:solidFill>
                          <a:sym typeface="Amatic SC"/>
                        </a:rPr>
                        <a:t>Rabbits</a:t>
                      </a:r>
                      <a:r>
                        <a:rPr lang="en-US" sz="3200" b="1" cap="none" spc="0" dirty="0">
                          <a:solidFill>
                            <a:schemeClr val="bg1"/>
                          </a:solidFill>
                        </a:rPr>
                        <a:t>&amp;</a:t>
                      </a:r>
                      <a:endParaRPr lang="en-US" sz="3200" b="1" u="none" strike="noStrike" cap="none" spc="0" dirty="0">
                        <a:solidFill>
                          <a:schemeClr val="bg1"/>
                        </a:solidFill>
                      </a:endParaRPr>
                    </a:p>
                    <a:p>
                      <a:pPr marL="0" marR="0" lvl="0" indent="0" algn="ctr">
                        <a:lnSpc>
                          <a:spcPct val="100000"/>
                        </a:lnSpc>
                        <a:spcBef>
                          <a:spcPts val="0"/>
                        </a:spcBef>
                        <a:spcAft>
                          <a:spcPts val="0"/>
                        </a:spcAft>
                        <a:buSzPts val="2400"/>
                        <a:buFont typeface="Arial"/>
                        <a:buNone/>
                      </a:pPr>
                      <a:r>
                        <a:rPr lang="en-US" sz="3200" b="1" cap="none" spc="0" dirty="0">
                          <a:solidFill>
                            <a:schemeClr val="bg1"/>
                          </a:solidFill>
                        </a:rPr>
                        <a:t>Cavies</a:t>
                      </a:r>
                      <a:endParaRPr lang="en-US" sz="3200" b="1" cap="none" spc="0" dirty="0">
                        <a:solidFill>
                          <a:schemeClr val="bg1"/>
                        </a:solidFill>
                        <a:latin typeface="Amatic SC"/>
                        <a:ea typeface="Amatic SC"/>
                        <a:cs typeface="Amatic SC"/>
                      </a:endParaRPr>
                    </a:p>
                  </a:txBody>
                  <a:tcPr marL="70209" marR="100309" marT="20060" marB="150447" anchor="b">
                    <a:lnL w="12700" cmpd="sng">
                      <a:noFill/>
                    </a:lnL>
                    <a:lnR w="12700" cmpd="sng">
                      <a:noFill/>
                    </a:lnR>
                    <a:lnT w="9525" cap="flat" cmpd="sng" algn="ctr">
                      <a:noFill/>
                      <a:prstDash val="solid"/>
                    </a:lnT>
                    <a:lnB w="38100" cmpd="sng">
                      <a:noFill/>
                    </a:lnB>
                    <a:solidFill>
                      <a:schemeClr val="tx1">
                        <a:lumMod val="75000"/>
                        <a:lumOff val="25000"/>
                      </a:schemeClr>
                    </a:solidFill>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3200" b="1" u="none" strike="noStrike" cap="none" spc="0" dirty="0">
                          <a:solidFill>
                            <a:schemeClr val="bg1"/>
                          </a:solidFill>
                          <a:sym typeface="Amatic SC"/>
                        </a:rPr>
                        <a:t>Lambs &amp; Goats</a:t>
                      </a:r>
                      <a:endParaRPr sz="3200" b="1" u="none" strike="noStrike" cap="none" spc="0" dirty="0">
                        <a:solidFill>
                          <a:schemeClr val="bg1"/>
                        </a:solidFill>
                        <a:latin typeface="Amatic SC"/>
                        <a:ea typeface="Amatic SC"/>
                        <a:cs typeface="Amatic SC"/>
                        <a:sym typeface="Amatic SC"/>
                      </a:endParaRPr>
                    </a:p>
                  </a:txBody>
                  <a:tcPr marL="70209" marR="100309" marT="20060" marB="150447" anchor="b">
                    <a:lnL w="12700" cmpd="sng">
                      <a:noFill/>
                    </a:lnL>
                    <a:lnR w="12700" cmpd="sng">
                      <a:noFill/>
                    </a:lnR>
                    <a:lnT w="9525" cap="flat" cmpd="sng" algn="ctr">
                      <a:noFill/>
                      <a:prstDash val="solid"/>
                    </a:lnT>
                    <a:lnB w="38100" cmpd="sng">
                      <a:noFill/>
                    </a:lnB>
                    <a:solidFill>
                      <a:schemeClr val="tx1">
                        <a:lumMod val="75000"/>
                        <a:lumOff val="25000"/>
                      </a:schemeClr>
                    </a:solidFill>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3200" b="1" u="none" strike="noStrike" cap="none" spc="0" dirty="0">
                          <a:solidFill>
                            <a:schemeClr val="bg1"/>
                          </a:solidFill>
                          <a:sym typeface="Amatic SC"/>
                        </a:rPr>
                        <a:t>Cattle &amp; Poultry</a:t>
                      </a:r>
                      <a:endParaRPr sz="3200" b="1" u="none" strike="noStrike" cap="none" spc="0" dirty="0">
                        <a:solidFill>
                          <a:schemeClr val="bg1"/>
                        </a:solidFill>
                        <a:latin typeface="Amatic SC"/>
                        <a:ea typeface="Amatic SC"/>
                        <a:cs typeface="Amatic SC"/>
                        <a:sym typeface="Amatic SC"/>
                      </a:endParaRPr>
                    </a:p>
                  </a:txBody>
                  <a:tcPr marL="70209" marR="100309" marT="20060" marB="150447" anchor="b">
                    <a:lnL w="12700" cmpd="sng">
                      <a:noFill/>
                    </a:lnL>
                    <a:lnR w="12700" cmpd="sng">
                      <a:noFill/>
                    </a:lnR>
                    <a:lnT w="9525" cap="flat" cmpd="sng" algn="ctr">
                      <a:noFill/>
                      <a:prstDash val="solid"/>
                    </a:lnT>
                    <a:lnB w="38100" cmpd="sng">
                      <a:noFill/>
                    </a:lnB>
                    <a:solidFill>
                      <a:schemeClr val="tx1">
                        <a:lumMod val="75000"/>
                        <a:lumOff val="25000"/>
                      </a:schemeClr>
                    </a:solidFill>
                  </a:tcPr>
                </a:tc>
                <a:extLst>
                  <a:ext uri="{0D108BD9-81ED-4DB2-BD59-A6C34878D82A}">
                    <a16:rowId xmlns:a16="http://schemas.microsoft.com/office/drawing/2014/main" val="10000"/>
                  </a:ext>
                </a:extLst>
              </a:tr>
              <a:tr h="964498">
                <a:tc>
                  <a:txBody>
                    <a:bodyPr/>
                    <a:lstStyle/>
                    <a:p>
                      <a:pPr marL="0" marR="0" lvl="0" indent="0" algn="ctr" rtl="0">
                        <a:lnSpc>
                          <a:spcPct val="100000"/>
                        </a:lnSpc>
                        <a:spcBef>
                          <a:spcPts val="0"/>
                        </a:spcBef>
                        <a:spcAft>
                          <a:spcPts val="0"/>
                        </a:spcAft>
                        <a:buClr>
                          <a:srgbClr val="000000"/>
                        </a:buClr>
                        <a:buSzPts val="2400"/>
                        <a:buFont typeface="Arial"/>
                        <a:buNone/>
                      </a:pPr>
                      <a:r>
                        <a:rPr lang="en-US" sz="3200" b="1" u="none" strike="noStrike" cap="none" spc="0" dirty="0">
                          <a:solidFill>
                            <a:schemeClr val="bg1"/>
                          </a:solidFill>
                          <a:sym typeface="Amatic SC"/>
                        </a:rPr>
                        <a:t>M</a:t>
                      </a:r>
                      <a:r>
                        <a:rPr lang="en-US" sz="3200" b="1" cap="none" spc="0" dirty="0">
                          <a:solidFill>
                            <a:schemeClr val="bg1"/>
                          </a:solidFill>
                          <a:sym typeface="Amatic SC"/>
                        </a:rPr>
                        <a:t>s. </a:t>
                      </a:r>
                    </a:p>
                    <a:p>
                      <a:pPr marL="0" marR="0" lvl="0" indent="0" algn="ctr" rtl="0">
                        <a:lnSpc>
                          <a:spcPct val="100000"/>
                        </a:lnSpc>
                        <a:spcBef>
                          <a:spcPts val="0"/>
                        </a:spcBef>
                        <a:spcAft>
                          <a:spcPts val="0"/>
                        </a:spcAft>
                        <a:buClr>
                          <a:srgbClr val="000000"/>
                        </a:buClr>
                        <a:buSzPts val="2400"/>
                        <a:buFont typeface="Arial"/>
                        <a:buNone/>
                      </a:pPr>
                      <a:r>
                        <a:rPr lang="en-US" sz="3200" b="1" cap="none" spc="0" dirty="0">
                          <a:solidFill>
                            <a:schemeClr val="bg1"/>
                          </a:solidFill>
                          <a:sym typeface="Amatic SC"/>
                        </a:rPr>
                        <a:t>Westhoff</a:t>
                      </a:r>
                      <a:endParaRPr sz="3200" b="1" u="none" strike="noStrike" cap="none" spc="0" dirty="0">
                        <a:solidFill>
                          <a:schemeClr val="bg1"/>
                        </a:solidFill>
                        <a:latin typeface="Amatic SC"/>
                        <a:ea typeface="Amatic SC"/>
                        <a:cs typeface="Amatic SC"/>
                        <a:sym typeface="Amatic SC"/>
                      </a:endParaRPr>
                    </a:p>
                  </a:txBody>
                  <a:tcPr marL="70209" marR="100309" marT="20060" marB="150447">
                    <a:lnL w="12700" cap="flat" cmpd="sng" algn="ctr">
                      <a:solidFill>
                        <a:schemeClr val="bg1"/>
                      </a:solidFill>
                      <a:prstDash val="solid"/>
                    </a:lnL>
                    <a:lnR w="12700" cmpd="sng">
                      <a:noFill/>
                      <a:prstDash val="solid"/>
                    </a:lnR>
                    <a:lnT w="38100" cmpd="sng">
                      <a:noFill/>
                    </a:lnT>
                    <a:lnB w="12700" cmpd="sng">
                      <a:noFill/>
                      <a:prstDash val="solid"/>
                    </a:lnB>
                    <a:solidFill>
                      <a:schemeClr val="tx1">
                        <a:lumMod val="75000"/>
                        <a:lumOff val="25000"/>
                      </a:schemeClr>
                    </a:solidFill>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3200" b="1" u="none" strike="noStrike" cap="none" spc="0">
                          <a:solidFill>
                            <a:schemeClr val="bg1"/>
                          </a:solidFill>
                          <a:sym typeface="Amatic SC"/>
                        </a:rPr>
                        <a:t>M</a:t>
                      </a:r>
                      <a:r>
                        <a:rPr lang="en-US" sz="3200" b="1" cap="none" spc="0">
                          <a:solidFill>
                            <a:schemeClr val="bg1"/>
                          </a:solidFill>
                          <a:sym typeface="Amatic SC"/>
                        </a:rPr>
                        <a:t>s. Richards</a:t>
                      </a:r>
                      <a:endParaRPr sz="3200" b="1" u="none" strike="noStrike" cap="none" spc="0">
                        <a:solidFill>
                          <a:schemeClr val="bg1"/>
                        </a:solidFill>
                        <a:latin typeface="Amatic SC"/>
                        <a:ea typeface="Amatic SC"/>
                        <a:cs typeface="Amatic SC"/>
                        <a:sym typeface="Amatic SC"/>
                      </a:endParaRPr>
                    </a:p>
                  </a:txBody>
                  <a:tcPr marL="70209" marR="100309" marT="20060" marB="150447">
                    <a:lnL w="12700" cmpd="sng">
                      <a:noFill/>
                      <a:prstDash val="solid"/>
                    </a:lnL>
                    <a:lnR w="12700" cmpd="sng">
                      <a:noFill/>
                      <a:prstDash val="solid"/>
                    </a:lnR>
                    <a:lnT w="38100" cmpd="sng">
                      <a:noFill/>
                    </a:lnT>
                    <a:lnB w="12700" cmpd="sng">
                      <a:noFill/>
                      <a:prstDash val="solid"/>
                    </a:lnB>
                    <a:solidFill>
                      <a:schemeClr val="tx1">
                        <a:lumMod val="75000"/>
                        <a:lumOff val="25000"/>
                      </a:schemeClr>
                    </a:solidFill>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3200" b="1" u="none" strike="noStrike" cap="none" spc="0" dirty="0">
                          <a:solidFill>
                            <a:schemeClr val="bg1"/>
                          </a:solidFill>
                          <a:sym typeface="Amatic SC"/>
                        </a:rPr>
                        <a:t>M</a:t>
                      </a:r>
                      <a:r>
                        <a:rPr lang="en-US" sz="3200" b="1" cap="none" spc="0" dirty="0">
                          <a:solidFill>
                            <a:schemeClr val="bg1"/>
                          </a:solidFill>
                          <a:sym typeface="Amatic SC"/>
                        </a:rPr>
                        <a:t>rs. Ashcraft</a:t>
                      </a:r>
                      <a:endParaRPr sz="3200" b="1" u="none" strike="noStrike" cap="none" spc="0" dirty="0">
                        <a:solidFill>
                          <a:schemeClr val="bg1"/>
                        </a:solidFill>
                        <a:latin typeface="Amatic SC"/>
                        <a:ea typeface="Amatic SC"/>
                        <a:cs typeface="Amatic SC"/>
                        <a:sym typeface="Amatic SC"/>
                      </a:endParaRPr>
                    </a:p>
                  </a:txBody>
                  <a:tcPr marL="70209" marR="100309" marT="20060" marB="150447">
                    <a:lnL w="12700" cmpd="sng">
                      <a:noFill/>
                      <a:prstDash val="solid"/>
                    </a:lnL>
                    <a:lnR w="12700" cmpd="sng">
                      <a:noFill/>
                      <a:prstDash val="solid"/>
                    </a:lnR>
                    <a:lnT w="38100" cmpd="sng">
                      <a:noFill/>
                    </a:lnT>
                    <a:lnB w="12700" cmpd="sng">
                      <a:noFill/>
                      <a:prstDash val="solid"/>
                    </a:lnB>
                    <a:solidFill>
                      <a:schemeClr val="tx1">
                        <a:lumMod val="75000"/>
                        <a:lumOff val="25000"/>
                      </a:schemeClr>
                    </a:solidFill>
                  </a:tcPr>
                </a:tc>
                <a:extLst>
                  <a:ext uri="{0D108BD9-81ED-4DB2-BD59-A6C34878D82A}">
                    <a16:rowId xmlns:a16="http://schemas.microsoft.com/office/drawing/2014/main" val="10001"/>
                  </a:ext>
                </a:extLst>
              </a:tr>
            </a:tbl>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56"/>
        <p:cNvGrpSpPr/>
        <p:nvPr/>
      </p:nvGrpSpPr>
      <p:grpSpPr>
        <a:xfrm>
          <a:off x="0" y="0"/>
          <a:ext cx="0" cy="0"/>
          <a:chOff x="0" y="0"/>
          <a:chExt cx="0" cy="0"/>
        </a:xfrm>
      </p:grpSpPr>
      <p:sp>
        <p:nvSpPr>
          <p:cNvPr id="163" name="Rectangle 162">
            <a:extLst>
              <a:ext uri="{FF2B5EF4-FFF2-40B4-BE49-F238E27FC236}">
                <a16:creationId xmlns:a16="http://schemas.microsoft.com/office/drawing/2014/main" id="{842261B7-FAAD-47CA-A9BE-38E09E2CC5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69630" y="0"/>
            <a:ext cx="6858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57" name="Google Shape;157;p26"/>
          <p:cNvSpPr txBox="1">
            <a:spLocks noGrp="1"/>
          </p:cNvSpPr>
          <p:nvPr>
            <p:ph type="ctrTitle"/>
          </p:nvPr>
        </p:nvSpPr>
        <p:spPr>
          <a:xfrm>
            <a:off x="4815348" y="365760"/>
            <a:ext cx="3400535" cy="1325562"/>
          </a:xfrm>
          <a:prstGeom prst="rect">
            <a:avLst/>
          </a:prstGeom>
        </p:spPr>
        <p:txBody>
          <a:bodyPr spcFirstLastPara="1" vert="horz" lIns="91440" tIns="45720" rIns="91440" bIns="45720" rtlCol="0" anchor="b" anchorCtr="0">
            <a:normAutofit/>
          </a:bodyPr>
          <a:lstStyle/>
          <a:p>
            <a:pPr marL="0" lvl="0" indent="0" algn="l">
              <a:spcBef>
                <a:spcPct val="0"/>
              </a:spcBef>
              <a:spcAft>
                <a:spcPts val="0"/>
              </a:spcAft>
              <a:buSzPts val="1400"/>
            </a:pPr>
            <a:r>
              <a:rPr lang="en-US" sz="4400" b="1">
                <a:solidFill>
                  <a:schemeClr val="tx1"/>
                </a:solidFill>
                <a:latin typeface="+mj-lt"/>
                <a:ea typeface="+mj-ea"/>
                <a:cs typeface="+mj-cs"/>
                <a:sym typeface="Amatic SC"/>
              </a:rPr>
              <a:t>Calf Scramble</a:t>
            </a:r>
          </a:p>
        </p:txBody>
      </p:sp>
      <p:pic>
        <p:nvPicPr>
          <p:cNvPr id="3" name="Picture 2">
            <a:extLst>
              <a:ext uri="{FF2B5EF4-FFF2-40B4-BE49-F238E27FC236}">
                <a16:creationId xmlns:a16="http://schemas.microsoft.com/office/drawing/2014/main" id="{30DEC597-9F8B-45C6-A946-C8538E4B69ED}"/>
              </a:ext>
            </a:extLst>
          </p:cNvPr>
          <p:cNvPicPr>
            <a:picLocks noChangeAspect="1"/>
          </p:cNvPicPr>
          <p:nvPr/>
        </p:nvPicPr>
        <p:blipFill>
          <a:blip r:embed="rId3"/>
          <a:srcRect l="24996" r="41024"/>
          <a:stretch/>
        </p:blipFill>
        <p:spPr>
          <a:xfrm>
            <a:off x="711475" y="955222"/>
            <a:ext cx="3630558" cy="4914800"/>
          </a:xfrm>
          <a:prstGeom prst="rect">
            <a:avLst/>
          </a:prstGeom>
        </p:spPr>
      </p:pic>
      <p:sp>
        <p:nvSpPr>
          <p:cNvPr id="165" name="Rectangle 164">
            <a:extLst>
              <a:ext uri="{FF2B5EF4-FFF2-40B4-BE49-F238E27FC236}">
                <a16:creationId xmlns:a16="http://schemas.microsoft.com/office/drawing/2014/main" id="{F313EB42-8073-4CE3-84D2-5E16471257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394" y="645106"/>
            <a:ext cx="4088720" cy="5527094"/>
          </a:xfrm>
          <a:prstGeom prst="rect">
            <a:avLst/>
          </a:prstGeom>
          <a:noFill/>
          <a:ln w="13970">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Google Shape;158;p26"/>
          <p:cNvSpPr txBox="1">
            <a:spLocks noGrp="1"/>
          </p:cNvSpPr>
          <p:nvPr>
            <p:ph type="body" idx="1"/>
          </p:nvPr>
        </p:nvSpPr>
        <p:spPr>
          <a:xfrm>
            <a:off x="4815347" y="1828800"/>
            <a:ext cx="3429001" cy="4351337"/>
          </a:xfrm>
          <a:prstGeom prst="rect">
            <a:avLst/>
          </a:prstGeom>
        </p:spPr>
        <p:txBody>
          <a:bodyPr spcFirstLastPara="1" vert="horz" lIns="91440" tIns="45720" rIns="91440" bIns="45720" rtlCol="0" anchorCtr="0">
            <a:normAutofit fontScale="92500" lnSpcReduction="10000"/>
          </a:bodyPr>
          <a:lstStyle/>
          <a:p>
            <a:pPr marL="0" lvl="0" indent="0">
              <a:spcBef>
                <a:spcPts val="0"/>
              </a:spcBef>
              <a:spcAft>
                <a:spcPts val="0"/>
              </a:spcAft>
              <a:buClr>
                <a:schemeClr val="accent1"/>
              </a:buClr>
              <a:buSzPts val="2800"/>
              <a:buNone/>
            </a:pPr>
            <a:r>
              <a:rPr lang="en-US" sz="1800" dirty="0">
                <a:latin typeface="+mn-lt"/>
                <a:ea typeface="+mn-ea"/>
                <a:cs typeface="+mn-cs"/>
                <a:sym typeface="Amatic SC"/>
              </a:rPr>
              <a:t>Purpose: Chance to earn a certificate towards the cost of a steer or heifer</a:t>
            </a:r>
          </a:p>
          <a:p>
            <a:pPr marL="0" lvl="0" indent="0">
              <a:spcBef>
                <a:spcPts val="0"/>
              </a:spcBef>
              <a:spcAft>
                <a:spcPts val="0"/>
              </a:spcAft>
              <a:buClr>
                <a:schemeClr val="accent1"/>
              </a:buClr>
              <a:buSzPts val="2800"/>
              <a:buNone/>
            </a:pPr>
            <a:r>
              <a:rPr lang="en-US" sz="1800" dirty="0">
                <a:latin typeface="+mn-lt"/>
                <a:ea typeface="+mn-ea"/>
                <a:cs typeface="+mn-cs"/>
                <a:sym typeface="Amatic SC"/>
              </a:rPr>
              <a:t>Contact: Mrs. Ashcraft </a:t>
            </a:r>
            <a:r>
              <a:rPr lang="en-US" sz="1800" b="1" u="sng" dirty="0">
                <a:latin typeface="+mn-lt"/>
                <a:ea typeface="+mn-ea"/>
                <a:cs typeface="+mn-cs"/>
                <a:sym typeface="Amatic SC"/>
              </a:rPr>
              <a:t>before Sep 27th</a:t>
            </a:r>
          </a:p>
          <a:p>
            <a:pPr marL="0" lvl="0" indent="0">
              <a:spcBef>
                <a:spcPts val="563"/>
              </a:spcBef>
              <a:spcAft>
                <a:spcPts val="0"/>
              </a:spcAft>
              <a:buClr>
                <a:schemeClr val="accent1"/>
              </a:buClr>
              <a:buSzPts val="2800"/>
              <a:buNone/>
            </a:pPr>
            <a:r>
              <a:rPr lang="en-US" sz="1800" dirty="0">
                <a:latin typeface="+mn-lt"/>
                <a:ea typeface="+mn-ea"/>
                <a:cs typeface="+mn-cs"/>
                <a:sym typeface="Amatic SC"/>
              </a:rPr>
              <a:t>San Antonio Stock Show &amp; Rodeo (February) </a:t>
            </a:r>
          </a:p>
          <a:p>
            <a:pPr marL="0" lvl="0" indent="0">
              <a:spcBef>
                <a:spcPts val="563"/>
              </a:spcBef>
              <a:spcAft>
                <a:spcPts val="0"/>
              </a:spcAft>
              <a:buClr>
                <a:schemeClr val="accent1"/>
              </a:buClr>
              <a:buSzPts val="2800"/>
              <a:buNone/>
            </a:pPr>
            <a:r>
              <a:rPr lang="en-US" sz="1800" dirty="0">
                <a:latin typeface="+mn-lt"/>
                <a:ea typeface="+mn-ea"/>
                <a:cs typeface="+mn-cs"/>
                <a:sym typeface="Amatic SC"/>
              </a:rPr>
              <a:t>Houston Livestock Show &amp; Rodeo (March) </a:t>
            </a:r>
          </a:p>
          <a:p>
            <a:pPr marL="0" lvl="0" indent="0">
              <a:spcBef>
                <a:spcPts val="563"/>
              </a:spcBef>
              <a:spcAft>
                <a:spcPts val="0"/>
              </a:spcAft>
              <a:buClr>
                <a:schemeClr val="accent1"/>
              </a:buClr>
              <a:buSzPts val="2800"/>
              <a:buNone/>
            </a:pPr>
            <a:r>
              <a:rPr lang="en-US" sz="1800" dirty="0">
                <a:latin typeface="+mn-lt"/>
                <a:ea typeface="+mn-ea"/>
                <a:cs typeface="+mn-cs"/>
                <a:sym typeface="Amatic SC"/>
              </a:rPr>
              <a:t>Galveston County Fair &amp; Rodeo (April)</a:t>
            </a:r>
          </a:p>
          <a:p>
            <a:pPr marL="401714" lvl="1" indent="0">
              <a:spcBef>
                <a:spcPts val="563"/>
              </a:spcBef>
              <a:buClr>
                <a:schemeClr val="accent1"/>
              </a:buClr>
              <a:buSzPts val="2800"/>
              <a:buNone/>
            </a:pPr>
            <a:r>
              <a:rPr lang="en-US" sz="1800" dirty="0">
                <a:latin typeface="+mn-lt"/>
                <a:ea typeface="+mn-ea"/>
                <a:cs typeface="+mn-cs"/>
                <a:sym typeface="Amatic SC"/>
              </a:rPr>
              <a:t>GCFR has additional meeting students MUST ATTEND</a:t>
            </a:r>
          </a:p>
          <a:p>
            <a:pPr marL="401714" lvl="1" indent="0">
              <a:spcBef>
                <a:spcPts val="563"/>
              </a:spcBef>
              <a:buClr>
                <a:schemeClr val="accent1"/>
              </a:buClr>
              <a:buSzPts val="2800"/>
              <a:buNone/>
            </a:pPr>
            <a:r>
              <a:rPr lang="en-US" sz="1800" dirty="0">
                <a:latin typeface="+mn-lt"/>
                <a:ea typeface="+mn-ea"/>
                <a:cs typeface="+mn-cs"/>
                <a:sym typeface="Amatic SC"/>
              </a:rPr>
              <a:t>You must reach out to the FFA Advisors to let them know you are signing up</a:t>
            </a:r>
          </a:p>
          <a:p>
            <a:pPr marL="0" indent="0">
              <a:buClr>
                <a:schemeClr val="accent1"/>
              </a:buClr>
              <a:buNone/>
            </a:pPr>
            <a:endParaRPr lang="en-US" sz="1800" dirty="0">
              <a:latin typeface="+mn-lt"/>
              <a:ea typeface="+mn-ea"/>
              <a:cs typeface="+mn-cs"/>
              <a:sym typeface="Amatic SC"/>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84"/>
        <p:cNvGrpSpPr/>
        <p:nvPr/>
      </p:nvGrpSpPr>
      <p:grpSpPr>
        <a:xfrm>
          <a:off x="0" y="0"/>
          <a:ext cx="0" cy="0"/>
          <a:chOff x="0" y="0"/>
          <a:chExt cx="0" cy="0"/>
        </a:xfrm>
      </p:grpSpPr>
      <p:sp>
        <p:nvSpPr>
          <p:cNvPr id="198" name="Rectangle 197">
            <a:extLst>
              <a:ext uri="{FF2B5EF4-FFF2-40B4-BE49-F238E27FC236}">
                <a16:creationId xmlns:a16="http://schemas.microsoft.com/office/drawing/2014/main" id="{842261B7-FAAD-47CA-A9BE-38E09E2CC5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69630" y="0"/>
            <a:ext cx="6858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85" name="Google Shape;185;p30"/>
          <p:cNvSpPr txBox="1">
            <a:spLocks noGrp="1"/>
          </p:cNvSpPr>
          <p:nvPr>
            <p:ph type="ctrTitle"/>
          </p:nvPr>
        </p:nvSpPr>
        <p:spPr>
          <a:xfrm>
            <a:off x="4815348" y="365760"/>
            <a:ext cx="3400535" cy="1325562"/>
          </a:xfrm>
          <a:prstGeom prst="rect">
            <a:avLst/>
          </a:prstGeom>
        </p:spPr>
        <p:txBody>
          <a:bodyPr spcFirstLastPara="1" vert="horz" lIns="91440" tIns="45720" rIns="91440" bIns="45720" rtlCol="0" anchor="b" anchorCtr="0">
            <a:normAutofit/>
          </a:bodyPr>
          <a:lstStyle/>
          <a:p>
            <a:pPr marL="0" lvl="0" indent="0" algn="l">
              <a:spcBef>
                <a:spcPct val="0"/>
              </a:spcBef>
              <a:spcAft>
                <a:spcPts val="0"/>
              </a:spcAft>
              <a:buSzPts val="1400"/>
            </a:pPr>
            <a:r>
              <a:rPr lang="en-US" sz="3700" b="1">
                <a:solidFill>
                  <a:schemeClr val="tx1"/>
                </a:solidFill>
                <a:latin typeface="+mj-lt"/>
                <a:ea typeface="+mj-ea"/>
                <a:cs typeface="+mj-cs"/>
                <a:sym typeface="Amatic SC"/>
              </a:rPr>
              <a:t>Cattle: Steers &amp; Heifers</a:t>
            </a:r>
          </a:p>
        </p:txBody>
      </p:sp>
      <p:pic>
        <p:nvPicPr>
          <p:cNvPr id="6" name="Picture 5" descr="A child petting a cow&#10;&#10;Description automatically generated">
            <a:extLst>
              <a:ext uri="{FF2B5EF4-FFF2-40B4-BE49-F238E27FC236}">
                <a16:creationId xmlns:a16="http://schemas.microsoft.com/office/drawing/2014/main" id="{EC2E2D8F-4440-44F4-1619-F801A467346A}"/>
              </a:ext>
            </a:extLst>
          </p:cNvPr>
          <p:cNvPicPr>
            <a:picLocks noChangeAspect="1"/>
          </p:cNvPicPr>
          <p:nvPr/>
        </p:nvPicPr>
        <p:blipFill rotWithShape="1">
          <a:blip r:embed="rId3"/>
          <a:srcRect l="14486" t="3536" r="36205" b="-3539"/>
          <a:stretch/>
        </p:blipFill>
        <p:spPr>
          <a:xfrm>
            <a:off x="711475" y="955222"/>
            <a:ext cx="3630558" cy="4914800"/>
          </a:xfrm>
          <a:prstGeom prst="rect">
            <a:avLst/>
          </a:prstGeom>
        </p:spPr>
      </p:pic>
      <p:sp>
        <p:nvSpPr>
          <p:cNvPr id="200" name="Rectangle 199">
            <a:extLst>
              <a:ext uri="{FF2B5EF4-FFF2-40B4-BE49-F238E27FC236}">
                <a16:creationId xmlns:a16="http://schemas.microsoft.com/office/drawing/2014/main" id="{F313EB42-8073-4CE3-84D2-5E16471257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394" y="645106"/>
            <a:ext cx="4088720" cy="5527094"/>
          </a:xfrm>
          <a:prstGeom prst="rect">
            <a:avLst/>
          </a:prstGeom>
          <a:noFill/>
          <a:ln w="13970">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Google Shape;186;p30"/>
          <p:cNvSpPr txBox="1">
            <a:spLocks noGrp="1"/>
          </p:cNvSpPr>
          <p:nvPr>
            <p:ph type="body" idx="1"/>
          </p:nvPr>
        </p:nvSpPr>
        <p:spPr>
          <a:xfrm>
            <a:off x="4815347" y="1828800"/>
            <a:ext cx="3429001" cy="4351337"/>
          </a:xfrm>
          <a:prstGeom prst="rect">
            <a:avLst/>
          </a:prstGeom>
        </p:spPr>
        <p:txBody>
          <a:bodyPr spcFirstLastPara="1" vert="horz" lIns="91440" tIns="45720" rIns="91440" bIns="45720" rtlCol="0" anchorCtr="0">
            <a:normAutofit/>
          </a:bodyPr>
          <a:lstStyle/>
          <a:p>
            <a:pPr marL="127394" lvl="0" indent="-182880">
              <a:spcBef>
                <a:spcPts val="563"/>
              </a:spcBef>
              <a:spcAft>
                <a:spcPts val="0"/>
              </a:spcAft>
              <a:buClr>
                <a:schemeClr val="accent1"/>
              </a:buClr>
              <a:buSzPts val="3400"/>
              <a:buNone/>
            </a:pPr>
            <a:r>
              <a:rPr lang="en-US" sz="1800">
                <a:latin typeface="+mn-lt"/>
                <a:ea typeface="+mn-ea"/>
                <a:cs typeface="+mn-cs"/>
                <a:sym typeface="Amatic SC"/>
              </a:rPr>
              <a:t>Timeframe: 9 month  +</a:t>
            </a:r>
          </a:p>
          <a:p>
            <a:pPr marL="127394" lvl="0" indent="-182880">
              <a:spcBef>
                <a:spcPts val="563"/>
              </a:spcBef>
              <a:spcAft>
                <a:spcPts val="0"/>
              </a:spcAft>
              <a:buClr>
                <a:schemeClr val="accent1"/>
              </a:buClr>
              <a:buSzPts val="3400"/>
              <a:buNone/>
            </a:pPr>
            <a:r>
              <a:rPr lang="en-US" sz="1800">
                <a:latin typeface="+mn-lt"/>
                <a:ea typeface="+mn-ea"/>
                <a:cs typeface="+mn-cs"/>
                <a:sym typeface="Amatic SC"/>
              </a:rPr>
              <a:t>Purchase Cost: $2500 and up (varies)</a:t>
            </a:r>
          </a:p>
          <a:p>
            <a:pPr marL="127394" lvl="0" indent="-182880">
              <a:spcBef>
                <a:spcPts val="563"/>
              </a:spcBef>
              <a:spcAft>
                <a:spcPts val="0"/>
              </a:spcAft>
              <a:buClr>
                <a:schemeClr val="accent1"/>
              </a:buClr>
              <a:buSzPts val="3400"/>
              <a:buNone/>
            </a:pPr>
            <a:r>
              <a:rPr lang="en-US" sz="1800">
                <a:latin typeface="+mn-lt"/>
                <a:ea typeface="+mn-ea"/>
                <a:cs typeface="+mn-cs"/>
                <a:sym typeface="Amatic SC"/>
              </a:rPr>
              <a:t>Feed Cost: $200/ month AVERAGE</a:t>
            </a:r>
          </a:p>
          <a:p>
            <a:pPr marL="127394" lvl="0" indent="-182880">
              <a:spcBef>
                <a:spcPts val="563"/>
              </a:spcBef>
              <a:spcAft>
                <a:spcPts val="0"/>
              </a:spcAft>
              <a:buClr>
                <a:schemeClr val="accent1"/>
              </a:buClr>
              <a:buSzPts val="3400"/>
              <a:buNone/>
            </a:pPr>
            <a:r>
              <a:rPr lang="en-US" sz="1800">
                <a:latin typeface="+mn-lt"/>
                <a:ea typeface="+mn-ea"/>
                <a:cs typeface="+mn-cs"/>
                <a:sym typeface="Amatic SC"/>
              </a:rPr>
              <a:t>Contact: Mrs. Ashcraft</a:t>
            </a:r>
          </a:p>
          <a:p>
            <a:pPr marL="127394" lvl="0" indent="-182880">
              <a:buClr>
                <a:schemeClr val="accent1"/>
              </a:buClr>
              <a:buSzPts val="3400"/>
              <a:buNone/>
            </a:pPr>
            <a:r>
              <a:rPr lang="en-US" sz="1800">
                <a:latin typeface="+mn-lt"/>
                <a:ea typeface="+mn-ea"/>
                <a:cs typeface="+mn-cs"/>
                <a:sym typeface="Amatic SC"/>
              </a:rPr>
              <a:t>Animal is fed 2 times per day. (before and after school)</a:t>
            </a:r>
          </a:p>
          <a:p>
            <a:pPr marL="127394" lvl="0" indent="-182880">
              <a:buClr>
                <a:schemeClr val="accent1"/>
              </a:buClr>
              <a:buSzPts val="3400"/>
              <a:buNone/>
            </a:pPr>
            <a:r>
              <a:rPr lang="en-US" sz="1800">
                <a:latin typeface="+mn-lt"/>
                <a:ea typeface="+mn-ea"/>
                <a:cs typeface="+mn-cs"/>
                <a:sym typeface="Amatic SC"/>
              </a:rPr>
              <a:t>Animal’s stall is cleaned daily-All stalls must be clean and free of manure when an animal is let out at night.</a:t>
            </a:r>
          </a:p>
          <a:p>
            <a:pPr marL="127394" lvl="0" indent="-182880">
              <a:buClr>
                <a:schemeClr val="accent1"/>
              </a:buClr>
              <a:buSzPts val="3400"/>
              <a:buNone/>
            </a:pPr>
            <a:r>
              <a:rPr lang="en-US" sz="1800">
                <a:latin typeface="+mn-lt"/>
                <a:ea typeface="+mn-ea"/>
                <a:cs typeface="+mn-cs"/>
                <a:sym typeface="Amatic SC"/>
              </a:rPr>
              <a:t>Entry Fees vary depending upon show.</a:t>
            </a:r>
          </a:p>
          <a:p>
            <a:pPr marL="127394" lvl="0" indent="-182880">
              <a:spcBef>
                <a:spcPts val="563"/>
              </a:spcBef>
              <a:spcAft>
                <a:spcPts val="0"/>
              </a:spcAft>
              <a:buClr>
                <a:schemeClr val="accent1"/>
              </a:buClr>
              <a:buSzPts val="3400"/>
              <a:buNone/>
            </a:pPr>
            <a:endParaRPr lang="en-US" sz="1800">
              <a:latin typeface="+mn-lt"/>
              <a:ea typeface="+mn-ea"/>
              <a:cs typeface="+mn-cs"/>
              <a:sym typeface="Amatic SC"/>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04"/>
        <p:cNvGrpSpPr/>
        <p:nvPr/>
      </p:nvGrpSpPr>
      <p:grpSpPr>
        <a:xfrm>
          <a:off x="0" y="0"/>
          <a:ext cx="0" cy="0"/>
          <a:chOff x="0" y="0"/>
          <a:chExt cx="0" cy="0"/>
        </a:xfrm>
      </p:grpSpPr>
      <p:sp>
        <p:nvSpPr>
          <p:cNvPr id="211" name="Rectangle 210">
            <a:extLst>
              <a:ext uri="{FF2B5EF4-FFF2-40B4-BE49-F238E27FC236}">
                <a16:creationId xmlns:a16="http://schemas.microsoft.com/office/drawing/2014/main" id="{842261B7-FAAD-47CA-A9BE-38E09E2CC5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69630" y="0"/>
            <a:ext cx="6858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05" name="Google Shape;205;p33"/>
          <p:cNvSpPr txBox="1">
            <a:spLocks noGrp="1"/>
          </p:cNvSpPr>
          <p:nvPr>
            <p:ph type="ctrTitle"/>
          </p:nvPr>
        </p:nvSpPr>
        <p:spPr>
          <a:xfrm>
            <a:off x="3751975" y="365760"/>
            <a:ext cx="4470251" cy="1325562"/>
          </a:xfrm>
          <a:prstGeom prst="rect">
            <a:avLst/>
          </a:prstGeom>
        </p:spPr>
        <p:txBody>
          <a:bodyPr spcFirstLastPara="1" vert="horz" lIns="91440" tIns="45720" rIns="91440" bIns="45720" rtlCol="0" anchor="b" anchorCtr="0">
            <a:normAutofit/>
          </a:bodyPr>
          <a:lstStyle/>
          <a:p>
            <a:pPr marL="0" lvl="0" indent="0" algn="l">
              <a:spcBef>
                <a:spcPct val="0"/>
              </a:spcBef>
              <a:spcAft>
                <a:spcPts val="0"/>
              </a:spcAft>
              <a:buSzPts val="1400"/>
            </a:pPr>
            <a:r>
              <a:rPr lang="en-US" sz="4400" b="1">
                <a:solidFill>
                  <a:schemeClr val="tx1"/>
                </a:solidFill>
                <a:latin typeface="+mj-lt"/>
                <a:ea typeface="+mj-ea"/>
                <a:cs typeface="+mj-cs"/>
                <a:sym typeface="Amatic SC"/>
              </a:rPr>
              <a:t>Lambs &amp; Goats</a:t>
            </a:r>
          </a:p>
        </p:txBody>
      </p:sp>
      <p:pic>
        <p:nvPicPr>
          <p:cNvPr id="5" name="Picture 4" descr="A group of people holding sheep&#10;&#10;Description automatically generated">
            <a:extLst>
              <a:ext uri="{FF2B5EF4-FFF2-40B4-BE49-F238E27FC236}">
                <a16:creationId xmlns:a16="http://schemas.microsoft.com/office/drawing/2014/main" id="{2038EF55-4AE2-014E-76FB-0FB5C18D0D1B}"/>
              </a:ext>
            </a:extLst>
          </p:cNvPr>
          <p:cNvPicPr>
            <a:picLocks noChangeAspect="1"/>
          </p:cNvPicPr>
          <p:nvPr/>
        </p:nvPicPr>
        <p:blipFill rotWithShape="1">
          <a:blip r:embed="rId3"/>
          <a:srcRect l="10827" t="1687" r="36735" b="-1684"/>
          <a:stretch/>
        </p:blipFill>
        <p:spPr>
          <a:xfrm>
            <a:off x="722424" y="973085"/>
            <a:ext cx="2558559" cy="4879075"/>
          </a:xfrm>
          <a:prstGeom prst="rect">
            <a:avLst/>
          </a:prstGeom>
        </p:spPr>
      </p:pic>
      <p:sp>
        <p:nvSpPr>
          <p:cNvPr id="213" name="Rectangle 212">
            <a:extLst>
              <a:ext uri="{FF2B5EF4-FFF2-40B4-BE49-F238E27FC236}">
                <a16:creationId xmlns:a16="http://schemas.microsoft.com/office/drawing/2014/main" id="{E6483AC0-E497-4F01-8CC9-9F3700296F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394" y="645106"/>
            <a:ext cx="3035597" cy="5527094"/>
          </a:xfrm>
          <a:prstGeom prst="rect">
            <a:avLst/>
          </a:prstGeom>
          <a:no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Google Shape;206;p33"/>
          <p:cNvSpPr txBox="1">
            <a:spLocks noGrp="1"/>
          </p:cNvSpPr>
          <p:nvPr>
            <p:ph type="body" idx="1"/>
          </p:nvPr>
        </p:nvSpPr>
        <p:spPr>
          <a:xfrm>
            <a:off x="3758020" y="1828800"/>
            <a:ext cx="4477625" cy="4351337"/>
          </a:xfrm>
          <a:prstGeom prst="rect">
            <a:avLst/>
          </a:prstGeom>
        </p:spPr>
        <p:txBody>
          <a:bodyPr spcFirstLastPara="1" vert="horz" lIns="91440" tIns="45720" rIns="91440" bIns="45720" rtlCol="0" anchorCtr="0">
            <a:normAutofit/>
          </a:bodyPr>
          <a:lstStyle/>
          <a:p>
            <a:pPr marL="127394" lvl="0" indent="-182880">
              <a:spcBef>
                <a:spcPts val="563"/>
              </a:spcBef>
              <a:spcAft>
                <a:spcPts val="0"/>
              </a:spcAft>
              <a:buClr>
                <a:schemeClr val="accent1"/>
              </a:buClr>
              <a:buSzPts val="3400"/>
              <a:buNone/>
            </a:pPr>
            <a:r>
              <a:rPr lang="en-US" sz="2300" dirty="0">
                <a:latin typeface="+mn-lt"/>
                <a:ea typeface="+mn-ea"/>
                <a:cs typeface="+mn-cs"/>
                <a:sym typeface="Amatic SC"/>
              </a:rPr>
              <a:t>Timeframe: 7-8 months</a:t>
            </a:r>
          </a:p>
          <a:p>
            <a:pPr marL="127394" lvl="0" indent="-182880">
              <a:spcBef>
                <a:spcPts val="563"/>
              </a:spcBef>
              <a:spcAft>
                <a:spcPts val="0"/>
              </a:spcAft>
              <a:buClr>
                <a:schemeClr val="accent1"/>
              </a:buClr>
              <a:buSzPts val="3400"/>
              <a:buNone/>
            </a:pPr>
            <a:r>
              <a:rPr lang="en-US" sz="2300" dirty="0">
                <a:latin typeface="+mn-lt"/>
                <a:ea typeface="+mn-ea"/>
                <a:cs typeface="+mn-cs"/>
                <a:sym typeface="Amatic SC"/>
              </a:rPr>
              <a:t>Purchase Cost: $500+</a:t>
            </a:r>
          </a:p>
          <a:p>
            <a:pPr marL="127394" lvl="0" indent="-182880">
              <a:spcBef>
                <a:spcPts val="563"/>
              </a:spcBef>
              <a:spcAft>
                <a:spcPts val="0"/>
              </a:spcAft>
              <a:buClr>
                <a:schemeClr val="accent1"/>
              </a:buClr>
              <a:buSzPts val="3400"/>
              <a:buNone/>
            </a:pPr>
            <a:r>
              <a:rPr lang="en-US" sz="2300" dirty="0">
                <a:latin typeface="+mn-lt"/>
                <a:ea typeface="+mn-ea"/>
                <a:cs typeface="+mn-cs"/>
                <a:sym typeface="Amatic SC"/>
              </a:rPr>
              <a:t>Feed Cost: $45/ month + (average)</a:t>
            </a:r>
          </a:p>
          <a:p>
            <a:pPr marL="127394" lvl="0" indent="-182880">
              <a:spcBef>
                <a:spcPts val="563"/>
              </a:spcBef>
              <a:spcAft>
                <a:spcPts val="0"/>
              </a:spcAft>
              <a:buClr>
                <a:schemeClr val="accent1"/>
              </a:buClr>
              <a:buSzPts val="3400"/>
              <a:buNone/>
            </a:pPr>
            <a:r>
              <a:rPr lang="en-US" sz="2300" dirty="0">
                <a:latin typeface="+mn-lt"/>
                <a:ea typeface="+mn-ea"/>
                <a:cs typeface="+mn-cs"/>
                <a:sym typeface="Amatic SC"/>
              </a:rPr>
              <a:t>Contact: Ms. Richards</a:t>
            </a:r>
          </a:p>
          <a:p>
            <a:pPr marL="127394" lvl="0" indent="-182880">
              <a:buClr>
                <a:schemeClr val="accent1"/>
              </a:buClr>
              <a:buSzPts val="3400"/>
              <a:buNone/>
            </a:pPr>
            <a:r>
              <a:rPr lang="en-US" sz="2300" dirty="0">
                <a:latin typeface="+mn-lt"/>
                <a:ea typeface="+mn-ea"/>
                <a:cs typeface="+mn-cs"/>
                <a:sym typeface="Amatic SC"/>
              </a:rPr>
              <a:t>The animal is fed 2 times per day. (before and after school)</a:t>
            </a:r>
          </a:p>
          <a:p>
            <a:pPr marL="127394" lvl="0" indent="-182880">
              <a:buClr>
                <a:schemeClr val="accent1"/>
              </a:buClr>
              <a:buSzPts val="3400"/>
              <a:buNone/>
            </a:pPr>
            <a:r>
              <a:rPr lang="en-US" sz="2300" dirty="0">
                <a:latin typeface="+mn-lt"/>
                <a:ea typeface="+mn-ea"/>
                <a:cs typeface="+mn-cs"/>
                <a:sym typeface="Amatic SC"/>
              </a:rPr>
              <a:t>Stall is cleaned AT LEAST weekly.</a:t>
            </a:r>
          </a:p>
          <a:p>
            <a:pPr marL="127394" lvl="0" indent="-182880">
              <a:buClr>
                <a:schemeClr val="accent1"/>
              </a:buClr>
              <a:buSzPts val="3400"/>
              <a:buNone/>
            </a:pPr>
            <a:r>
              <a:rPr lang="en-US" sz="2300" dirty="0">
                <a:latin typeface="+mn-lt"/>
                <a:ea typeface="+mn-ea"/>
                <a:cs typeface="+mn-cs"/>
                <a:sym typeface="Amatic SC"/>
              </a:rPr>
              <a:t>Entry Fees vary depending upon show.</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18"/>
        <p:cNvGrpSpPr/>
        <p:nvPr/>
      </p:nvGrpSpPr>
      <p:grpSpPr>
        <a:xfrm>
          <a:off x="0" y="0"/>
          <a:ext cx="0" cy="0"/>
          <a:chOff x="0" y="0"/>
          <a:chExt cx="0" cy="0"/>
        </a:xfrm>
      </p:grpSpPr>
      <p:sp>
        <p:nvSpPr>
          <p:cNvPr id="235" name="Rectangle 234">
            <a:extLst>
              <a:ext uri="{FF2B5EF4-FFF2-40B4-BE49-F238E27FC236}">
                <a16:creationId xmlns:a16="http://schemas.microsoft.com/office/drawing/2014/main" id="{842261B7-FAAD-47CA-A9BE-38E09E2CC5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69630" y="0"/>
            <a:ext cx="6858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19" name="Google Shape;219;p35"/>
          <p:cNvSpPr txBox="1">
            <a:spLocks noGrp="1"/>
          </p:cNvSpPr>
          <p:nvPr>
            <p:ph type="ctrTitle"/>
          </p:nvPr>
        </p:nvSpPr>
        <p:spPr>
          <a:xfrm>
            <a:off x="3751975" y="365760"/>
            <a:ext cx="4470251" cy="1325562"/>
          </a:xfrm>
          <a:prstGeom prst="rect">
            <a:avLst/>
          </a:prstGeom>
        </p:spPr>
        <p:txBody>
          <a:bodyPr spcFirstLastPara="1" vert="horz" lIns="91440" tIns="45720" rIns="91440" bIns="45720" rtlCol="0" anchor="b" anchorCtr="0">
            <a:normAutofit/>
          </a:bodyPr>
          <a:lstStyle/>
          <a:p>
            <a:pPr marL="0" lvl="0" indent="0" algn="l">
              <a:spcBef>
                <a:spcPct val="0"/>
              </a:spcBef>
              <a:spcAft>
                <a:spcPts val="0"/>
              </a:spcAft>
              <a:buSzPts val="1400"/>
            </a:pPr>
            <a:r>
              <a:rPr lang="en-US" sz="4400" b="1">
                <a:solidFill>
                  <a:schemeClr val="tx1"/>
                </a:solidFill>
                <a:latin typeface="+mj-lt"/>
                <a:ea typeface="+mj-ea"/>
                <a:cs typeface="+mj-cs"/>
                <a:sym typeface="Amatic SC"/>
              </a:rPr>
              <a:t>Pigs</a:t>
            </a:r>
          </a:p>
        </p:txBody>
      </p:sp>
      <p:pic>
        <p:nvPicPr>
          <p:cNvPr id="2" name="Picture 2" descr="A person holding a trophy in a pen&#10;&#10;Description automatically generated">
            <a:extLst>
              <a:ext uri="{FF2B5EF4-FFF2-40B4-BE49-F238E27FC236}">
                <a16:creationId xmlns:a16="http://schemas.microsoft.com/office/drawing/2014/main" id="{BFB6FE1C-0E5C-7838-5FF7-B12E56616583}"/>
              </a:ext>
            </a:extLst>
          </p:cNvPr>
          <p:cNvPicPr>
            <a:picLocks noChangeAspect="1"/>
          </p:cNvPicPr>
          <p:nvPr/>
        </p:nvPicPr>
        <p:blipFill rotWithShape="1">
          <a:blip r:embed="rId3"/>
          <a:srcRect l="18508" t="82" r="15944" b="-80"/>
          <a:stretch/>
        </p:blipFill>
        <p:spPr>
          <a:xfrm>
            <a:off x="722424" y="973085"/>
            <a:ext cx="2558559" cy="4879075"/>
          </a:xfrm>
          <a:prstGeom prst="rect">
            <a:avLst/>
          </a:prstGeom>
        </p:spPr>
      </p:pic>
      <p:sp>
        <p:nvSpPr>
          <p:cNvPr id="237" name="Rectangle 236">
            <a:extLst>
              <a:ext uri="{FF2B5EF4-FFF2-40B4-BE49-F238E27FC236}">
                <a16:creationId xmlns:a16="http://schemas.microsoft.com/office/drawing/2014/main" id="{E6483AC0-E497-4F01-8CC9-9F3700296F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394" y="645106"/>
            <a:ext cx="3035597" cy="5527094"/>
          </a:xfrm>
          <a:prstGeom prst="rect">
            <a:avLst/>
          </a:prstGeom>
          <a:no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Google Shape;220;p35"/>
          <p:cNvSpPr txBox="1">
            <a:spLocks noGrp="1"/>
          </p:cNvSpPr>
          <p:nvPr>
            <p:ph type="body" idx="1"/>
          </p:nvPr>
        </p:nvSpPr>
        <p:spPr>
          <a:xfrm>
            <a:off x="3758020" y="1828800"/>
            <a:ext cx="4477625" cy="4351337"/>
          </a:xfrm>
          <a:prstGeom prst="rect">
            <a:avLst/>
          </a:prstGeom>
        </p:spPr>
        <p:txBody>
          <a:bodyPr spcFirstLastPara="1" vert="horz" lIns="91440" tIns="45720" rIns="91440" bIns="45720" numCol="1" rtlCol="0" anchorCtr="0">
            <a:normAutofit/>
          </a:bodyPr>
          <a:lstStyle/>
          <a:p>
            <a:pPr marL="127000" lvl="0" indent="-182880">
              <a:spcBef>
                <a:spcPts val="563"/>
              </a:spcBef>
              <a:spcAft>
                <a:spcPts val="0"/>
              </a:spcAft>
              <a:buClr>
                <a:schemeClr val="accent1"/>
              </a:buClr>
              <a:buSzPts val="3400"/>
              <a:buNone/>
            </a:pPr>
            <a:r>
              <a:rPr lang="en-US" sz="2900" dirty="0">
                <a:latin typeface="+mn-lt"/>
                <a:ea typeface="+mn-ea"/>
                <a:cs typeface="+mn-cs"/>
                <a:sym typeface="Amatic SC"/>
              </a:rPr>
              <a:t>Timeframe: 5 - 6 months</a:t>
            </a:r>
            <a:endParaRPr lang="en-US" sz="2900" dirty="0">
              <a:latin typeface="+mn-lt"/>
              <a:ea typeface="+mn-ea"/>
              <a:cs typeface="+mn-cs"/>
            </a:endParaRPr>
          </a:p>
          <a:p>
            <a:pPr marL="127000" lvl="0" indent="-182880">
              <a:spcBef>
                <a:spcPts val="563"/>
              </a:spcBef>
              <a:spcAft>
                <a:spcPts val="0"/>
              </a:spcAft>
              <a:buClr>
                <a:schemeClr val="accent1"/>
              </a:buClr>
              <a:buSzPts val="3400"/>
              <a:buNone/>
            </a:pPr>
            <a:r>
              <a:rPr lang="en-US" sz="2900" dirty="0">
                <a:latin typeface="+mn-lt"/>
                <a:ea typeface="+mn-ea"/>
                <a:cs typeface="+mn-cs"/>
                <a:sym typeface="Amatic SC"/>
              </a:rPr>
              <a:t>Purchase Cost: $450 +</a:t>
            </a:r>
            <a:endParaRPr lang="en-US" sz="2900" dirty="0">
              <a:latin typeface="+mn-lt"/>
              <a:ea typeface="+mn-ea"/>
              <a:cs typeface="+mn-cs"/>
            </a:endParaRPr>
          </a:p>
          <a:p>
            <a:pPr marL="127000" lvl="0" indent="-182880">
              <a:spcBef>
                <a:spcPts val="563"/>
              </a:spcBef>
              <a:spcAft>
                <a:spcPts val="0"/>
              </a:spcAft>
              <a:buClr>
                <a:schemeClr val="accent1"/>
              </a:buClr>
              <a:buSzPts val="3400"/>
              <a:buNone/>
            </a:pPr>
            <a:r>
              <a:rPr lang="en-US" sz="2900" dirty="0">
                <a:latin typeface="+mn-lt"/>
                <a:ea typeface="+mn-ea"/>
                <a:cs typeface="+mn-cs"/>
                <a:sym typeface="Amatic SC"/>
              </a:rPr>
              <a:t>Feed Cost: $200/ month</a:t>
            </a:r>
            <a:endParaRPr lang="en-US" sz="2900" dirty="0">
              <a:latin typeface="+mn-lt"/>
              <a:ea typeface="+mn-ea"/>
              <a:cs typeface="+mn-cs"/>
            </a:endParaRPr>
          </a:p>
          <a:p>
            <a:pPr marL="127000" lvl="0" indent="-182880">
              <a:spcBef>
                <a:spcPts val="563"/>
              </a:spcBef>
              <a:spcAft>
                <a:spcPts val="0"/>
              </a:spcAft>
              <a:buClr>
                <a:schemeClr val="accent1"/>
              </a:buClr>
              <a:buSzPts val="3400"/>
              <a:buNone/>
            </a:pPr>
            <a:r>
              <a:rPr lang="en-US" sz="2900" dirty="0">
                <a:latin typeface="+mn-lt"/>
                <a:ea typeface="+mn-ea"/>
                <a:cs typeface="+mn-cs"/>
                <a:sym typeface="Amatic SC"/>
              </a:rPr>
              <a:t>Contact: Ms. Westhoff</a:t>
            </a:r>
            <a:endParaRPr lang="en-US" sz="2900" dirty="0">
              <a:latin typeface="+mn-lt"/>
              <a:ea typeface="+mn-ea"/>
              <a:cs typeface="+mn-cs"/>
            </a:endParaRPr>
          </a:p>
          <a:p>
            <a:pPr marL="127000" lvl="0" indent="-182880">
              <a:buClr>
                <a:schemeClr val="accent1"/>
              </a:buClr>
              <a:buSzPts val="3400"/>
              <a:buNone/>
            </a:pPr>
            <a:r>
              <a:rPr lang="en-US" sz="2900" dirty="0">
                <a:latin typeface="+mn-lt"/>
                <a:ea typeface="+mn-ea"/>
                <a:cs typeface="+mn-cs"/>
                <a:sym typeface="Amatic SC"/>
              </a:rPr>
              <a:t>Animal stall is cleaned daily.</a:t>
            </a:r>
            <a:endParaRPr lang="en-US" sz="2900" dirty="0">
              <a:latin typeface="+mn-lt"/>
              <a:ea typeface="+mn-ea"/>
              <a:cs typeface="+mn-cs"/>
            </a:endParaRPr>
          </a:p>
          <a:p>
            <a:pPr marL="127000" indent="-182880">
              <a:buClr>
                <a:schemeClr val="accent1"/>
              </a:buClr>
              <a:buSzPts val="3400"/>
              <a:buNone/>
            </a:pPr>
            <a:r>
              <a:rPr lang="en-US" sz="2900" dirty="0">
                <a:latin typeface="+mn-lt"/>
                <a:ea typeface="+mn-ea"/>
                <a:cs typeface="+mn-cs"/>
                <a:sym typeface="Amatic SC"/>
              </a:rPr>
              <a:t>Entry Fees vary </a:t>
            </a:r>
            <a:endParaRPr lang="en-US" sz="2900" dirty="0">
              <a:latin typeface="+mn-lt"/>
              <a:ea typeface="+mn-ea"/>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40"/>
        <p:cNvGrpSpPr/>
        <p:nvPr/>
      </p:nvGrpSpPr>
      <p:grpSpPr>
        <a:xfrm>
          <a:off x="0" y="0"/>
          <a:ext cx="0" cy="0"/>
          <a:chOff x="0" y="0"/>
          <a:chExt cx="0" cy="0"/>
        </a:xfrm>
      </p:grpSpPr>
      <p:sp>
        <p:nvSpPr>
          <p:cNvPr id="3084" name="Rectangle 3083">
            <a:extLst>
              <a:ext uri="{FF2B5EF4-FFF2-40B4-BE49-F238E27FC236}">
                <a16:creationId xmlns:a16="http://schemas.microsoft.com/office/drawing/2014/main" id="{842261B7-FAAD-47CA-A9BE-38E09E2CC5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69630" y="0"/>
            <a:ext cx="6858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41" name="Google Shape;241;p38"/>
          <p:cNvSpPr txBox="1">
            <a:spLocks noGrp="1"/>
          </p:cNvSpPr>
          <p:nvPr>
            <p:ph type="ctrTitle"/>
          </p:nvPr>
        </p:nvSpPr>
        <p:spPr>
          <a:xfrm>
            <a:off x="4815348" y="365760"/>
            <a:ext cx="3400535" cy="1325562"/>
          </a:xfrm>
          <a:prstGeom prst="rect">
            <a:avLst/>
          </a:prstGeom>
        </p:spPr>
        <p:txBody>
          <a:bodyPr spcFirstLastPara="1" vert="horz" lIns="91440" tIns="45720" rIns="91440" bIns="45720" rtlCol="0" anchor="b" anchorCtr="0">
            <a:normAutofit/>
          </a:bodyPr>
          <a:lstStyle/>
          <a:p>
            <a:pPr marL="0" lvl="0" indent="0" algn="l">
              <a:spcBef>
                <a:spcPct val="0"/>
              </a:spcBef>
              <a:spcAft>
                <a:spcPts val="0"/>
              </a:spcAft>
              <a:buSzPts val="1400"/>
            </a:pPr>
            <a:r>
              <a:rPr lang="en-US" sz="2800" b="1">
                <a:solidFill>
                  <a:schemeClr val="tx1"/>
                </a:solidFill>
                <a:latin typeface="+mj-lt"/>
                <a:ea typeface="+mj-ea"/>
                <a:cs typeface="+mj-cs"/>
                <a:sym typeface="Amatic SC"/>
              </a:rPr>
              <a:t>Poultry: Broilers &amp; Turkeys</a:t>
            </a:r>
          </a:p>
        </p:txBody>
      </p:sp>
      <p:pic>
        <p:nvPicPr>
          <p:cNvPr id="3" name="Picture 2" descr="A group of people holding chickens&#10;&#10;Description automatically generated">
            <a:extLst>
              <a:ext uri="{FF2B5EF4-FFF2-40B4-BE49-F238E27FC236}">
                <a16:creationId xmlns:a16="http://schemas.microsoft.com/office/drawing/2014/main" id="{5ED2D6BF-BE13-2880-273E-C252E9016668}"/>
              </a:ext>
            </a:extLst>
          </p:cNvPr>
          <p:cNvPicPr>
            <a:picLocks noChangeAspect="1"/>
          </p:cNvPicPr>
          <p:nvPr/>
        </p:nvPicPr>
        <p:blipFill>
          <a:blip r:embed="rId3"/>
          <a:srcRect r="1507"/>
          <a:stretch/>
        </p:blipFill>
        <p:spPr>
          <a:xfrm>
            <a:off x="711475" y="955222"/>
            <a:ext cx="3630558" cy="4914800"/>
          </a:xfrm>
          <a:prstGeom prst="rect">
            <a:avLst/>
          </a:prstGeom>
        </p:spPr>
      </p:pic>
      <p:sp>
        <p:nvSpPr>
          <p:cNvPr id="3086" name="Rectangle 3085">
            <a:extLst>
              <a:ext uri="{FF2B5EF4-FFF2-40B4-BE49-F238E27FC236}">
                <a16:creationId xmlns:a16="http://schemas.microsoft.com/office/drawing/2014/main" id="{F313EB42-8073-4CE3-84D2-5E16471257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394" y="645106"/>
            <a:ext cx="4088720" cy="5527094"/>
          </a:xfrm>
          <a:prstGeom prst="rect">
            <a:avLst/>
          </a:prstGeom>
          <a:noFill/>
          <a:ln w="13970">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Google Shape;242;p38"/>
          <p:cNvSpPr txBox="1">
            <a:spLocks noGrp="1"/>
          </p:cNvSpPr>
          <p:nvPr>
            <p:ph type="body" idx="1"/>
          </p:nvPr>
        </p:nvSpPr>
        <p:spPr>
          <a:xfrm>
            <a:off x="4815347" y="1828800"/>
            <a:ext cx="3429001" cy="4351337"/>
          </a:xfrm>
          <a:prstGeom prst="rect">
            <a:avLst/>
          </a:prstGeom>
        </p:spPr>
        <p:txBody>
          <a:bodyPr spcFirstLastPara="1" vert="horz" lIns="91440" tIns="45720" rIns="91440" bIns="45720" rtlCol="0" anchorCtr="0">
            <a:normAutofit/>
          </a:bodyPr>
          <a:lstStyle/>
          <a:p>
            <a:pPr marL="127394" lvl="0" indent="-182880">
              <a:spcBef>
                <a:spcPts val="563"/>
              </a:spcBef>
              <a:spcAft>
                <a:spcPts val="0"/>
              </a:spcAft>
              <a:buClr>
                <a:schemeClr val="accent1"/>
              </a:buClr>
              <a:buSzPts val="3400"/>
              <a:buNone/>
            </a:pPr>
            <a:r>
              <a:rPr lang="en-US" sz="1800">
                <a:latin typeface="+mn-lt"/>
                <a:ea typeface="+mn-ea"/>
                <a:cs typeface="+mn-cs"/>
                <a:sym typeface="Amatic SC"/>
              </a:rPr>
              <a:t>Timeframe: 6 – 12 weeks</a:t>
            </a:r>
          </a:p>
          <a:p>
            <a:pPr marL="127394" lvl="0" indent="-182880">
              <a:buClr>
                <a:schemeClr val="accent1"/>
              </a:buClr>
              <a:buSzPts val="3400"/>
              <a:buNone/>
            </a:pPr>
            <a:r>
              <a:rPr lang="en-US" sz="1800">
                <a:latin typeface="+mn-lt"/>
                <a:ea typeface="+mn-ea"/>
                <a:cs typeface="+mn-cs"/>
                <a:sym typeface="Amatic SC"/>
              </a:rPr>
              <a:t>Purchase Cost: purchase prices is usually approximately $1.75 per bird up to 100 birds and a minimum of 25 birds.</a:t>
            </a:r>
          </a:p>
          <a:p>
            <a:pPr marL="127394" lvl="0" indent="-182880">
              <a:spcBef>
                <a:spcPts val="563"/>
              </a:spcBef>
              <a:spcAft>
                <a:spcPts val="0"/>
              </a:spcAft>
              <a:buClr>
                <a:schemeClr val="accent1"/>
              </a:buClr>
              <a:buSzPts val="3400"/>
              <a:buNone/>
            </a:pPr>
            <a:r>
              <a:rPr lang="en-US" sz="1800">
                <a:latin typeface="+mn-lt"/>
                <a:ea typeface="+mn-ea"/>
                <a:cs typeface="+mn-cs"/>
                <a:sym typeface="Amatic SC"/>
              </a:rPr>
              <a:t>Feed Cost: $300/ pen</a:t>
            </a:r>
          </a:p>
          <a:p>
            <a:pPr marL="127394" lvl="0" indent="-182880">
              <a:spcBef>
                <a:spcPts val="563"/>
              </a:spcBef>
              <a:spcAft>
                <a:spcPts val="0"/>
              </a:spcAft>
              <a:buClr>
                <a:schemeClr val="accent1"/>
              </a:buClr>
              <a:buSzPts val="3400"/>
              <a:buNone/>
            </a:pPr>
            <a:r>
              <a:rPr lang="en-US" sz="1800">
                <a:latin typeface="+mn-lt"/>
                <a:ea typeface="+mn-ea"/>
                <a:cs typeface="+mn-cs"/>
                <a:sym typeface="Amatic SC"/>
              </a:rPr>
              <a:t>Contact: Mrs Ashcraft</a:t>
            </a:r>
          </a:p>
          <a:p>
            <a:pPr marL="127394" lvl="0" indent="-182880">
              <a:buClr>
                <a:schemeClr val="accent1"/>
              </a:buClr>
              <a:buSzPts val="3400"/>
              <a:buNone/>
            </a:pPr>
            <a:r>
              <a:rPr lang="en-US" sz="1800">
                <a:latin typeface="+mn-lt"/>
                <a:ea typeface="+mn-ea"/>
                <a:cs typeface="+mn-cs"/>
                <a:sym typeface="Amatic SC"/>
              </a:rPr>
              <a:t>Multiple feedings per day.</a:t>
            </a:r>
          </a:p>
          <a:p>
            <a:pPr marL="127394" lvl="0" indent="-182880">
              <a:buClr>
                <a:schemeClr val="accent1"/>
              </a:buClr>
              <a:buSzPts val="3400"/>
              <a:buNone/>
            </a:pPr>
            <a:r>
              <a:rPr lang="en-US" sz="1800">
                <a:latin typeface="+mn-lt"/>
                <a:ea typeface="+mn-ea"/>
                <a:cs typeface="+mn-cs"/>
                <a:sym typeface="Amatic SC"/>
              </a:rPr>
              <a:t>Stall is cleaned daily.</a:t>
            </a:r>
          </a:p>
          <a:p>
            <a:pPr marL="127394" lvl="0" indent="-182880">
              <a:buClr>
                <a:schemeClr val="accent1"/>
              </a:buClr>
              <a:buSzPts val="3400"/>
              <a:buNone/>
            </a:pPr>
            <a:r>
              <a:rPr lang="en-US" sz="1800">
                <a:latin typeface="+mn-lt"/>
                <a:ea typeface="+mn-ea"/>
                <a:cs typeface="+mn-cs"/>
                <a:sym typeface="Amatic SC"/>
              </a:rPr>
              <a:t>Shavings cost approximately $80.00+  per pen.</a:t>
            </a:r>
          </a:p>
          <a:p>
            <a:pPr marL="127394" lvl="0" indent="-182880">
              <a:buClr>
                <a:schemeClr val="accent1"/>
              </a:buClr>
              <a:buSzPts val="3400"/>
              <a:buNone/>
            </a:pPr>
            <a:r>
              <a:rPr lang="en-US" sz="1800">
                <a:latin typeface="+mn-lt"/>
                <a:ea typeface="+mn-ea"/>
                <a:cs typeface="+mn-cs"/>
                <a:sym typeface="Amatic SC"/>
              </a:rPr>
              <a:t>Entry Fees vary depending upon show.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55"/>
        <p:cNvGrpSpPr/>
        <p:nvPr/>
      </p:nvGrpSpPr>
      <p:grpSpPr>
        <a:xfrm>
          <a:off x="0" y="0"/>
          <a:ext cx="0" cy="0"/>
          <a:chOff x="0" y="0"/>
          <a:chExt cx="0" cy="0"/>
        </a:xfrm>
      </p:grpSpPr>
      <p:sp>
        <p:nvSpPr>
          <p:cNvPr id="262" name="Rectangle 261">
            <a:extLst>
              <a:ext uri="{FF2B5EF4-FFF2-40B4-BE49-F238E27FC236}">
                <a16:creationId xmlns:a16="http://schemas.microsoft.com/office/drawing/2014/main" id="{842261B7-FAAD-47CA-A9BE-38E09E2CC5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69630" y="0"/>
            <a:ext cx="6858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56" name="Google Shape;256;p40"/>
          <p:cNvSpPr txBox="1">
            <a:spLocks noGrp="1"/>
          </p:cNvSpPr>
          <p:nvPr>
            <p:ph type="ctrTitle"/>
          </p:nvPr>
        </p:nvSpPr>
        <p:spPr>
          <a:xfrm>
            <a:off x="4815348" y="365760"/>
            <a:ext cx="3400535" cy="1325562"/>
          </a:xfrm>
          <a:prstGeom prst="rect">
            <a:avLst/>
          </a:prstGeom>
        </p:spPr>
        <p:txBody>
          <a:bodyPr spcFirstLastPara="1" vert="horz" lIns="91440" tIns="45720" rIns="91440" bIns="45720" rtlCol="0" anchor="b" anchorCtr="0">
            <a:normAutofit/>
          </a:bodyPr>
          <a:lstStyle/>
          <a:p>
            <a:pPr marL="0" lvl="0" indent="0" algn="l">
              <a:spcBef>
                <a:spcPct val="0"/>
              </a:spcBef>
              <a:spcAft>
                <a:spcPts val="0"/>
              </a:spcAft>
              <a:buSzPts val="1400"/>
            </a:pPr>
            <a:r>
              <a:rPr lang="en-US" sz="4400" b="1">
                <a:solidFill>
                  <a:schemeClr val="tx1"/>
                </a:solidFill>
                <a:latin typeface="+mj-lt"/>
                <a:ea typeface="+mj-ea"/>
                <a:cs typeface="+mj-cs"/>
                <a:sym typeface="Amatic SC"/>
              </a:rPr>
              <a:t>Rabbits</a:t>
            </a:r>
          </a:p>
        </p:txBody>
      </p:sp>
      <p:pic>
        <p:nvPicPr>
          <p:cNvPr id="3" name="Picture 2">
            <a:extLst>
              <a:ext uri="{FF2B5EF4-FFF2-40B4-BE49-F238E27FC236}">
                <a16:creationId xmlns:a16="http://schemas.microsoft.com/office/drawing/2014/main" id="{8C56A125-5771-45F0-8BFA-68D5FBA615FA}"/>
              </a:ext>
            </a:extLst>
          </p:cNvPr>
          <p:cNvPicPr>
            <a:picLocks noChangeAspect="1"/>
          </p:cNvPicPr>
          <p:nvPr/>
        </p:nvPicPr>
        <p:blipFill>
          <a:blip r:embed="rId3"/>
          <a:srcRect l="19633" r="25148" b="-3"/>
          <a:stretch/>
        </p:blipFill>
        <p:spPr>
          <a:xfrm>
            <a:off x="711475" y="955222"/>
            <a:ext cx="3630558" cy="4914800"/>
          </a:xfrm>
          <a:prstGeom prst="rect">
            <a:avLst/>
          </a:prstGeom>
        </p:spPr>
      </p:pic>
      <p:sp>
        <p:nvSpPr>
          <p:cNvPr id="264" name="Rectangle 263">
            <a:extLst>
              <a:ext uri="{FF2B5EF4-FFF2-40B4-BE49-F238E27FC236}">
                <a16:creationId xmlns:a16="http://schemas.microsoft.com/office/drawing/2014/main" id="{F313EB42-8073-4CE3-84D2-5E16471257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394" y="645106"/>
            <a:ext cx="4088720" cy="5527094"/>
          </a:xfrm>
          <a:prstGeom prst="rect">
            <a:avLst/>
          </a:prstGeom>
          <a:noFill/>
          <a:ln w="13970">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Google Shape;257;p40"/>
          <p:cNvSpPr txBox="1">
            <a:spLocks noGrp="1"/>
          </p:cNvSpPr>
          <p:nvPr>
            <p:ph type="body" idx="1"/>
          </p:nvPr>
        </p:nvSpPr>
        <p:spPr>
          <a:xfrm>
            <a:off x="4718305" y="1828800"/>
            <a:ext cx="3526044" cy="4434840"/>
          </a:xfrm>
          <a:prstGeom prst="rect">
            <a:avLst/>
          </a:prstGeom>
        </p:spPr>
        <p:txBody>
          <a:bodyPr spcFirstLastPara="1" vert="horz" lIns="91440" tIns="45720" rIns="91440" bIns="45720" rtlCol="0" anchorCtr="0">
            <a:normAutofit/>
          </a:bodyPr>
          <a:lstStyle/>
          <a:p>
            <a:pPr marL="127394" lvl="0" indent="-182880">
              <a:spcBef>
                <a:spcPts val="563"/>
              </a:spcBef>
              <a:spcAft>
                <a:spcPts val="0"/>
              </a:spcAft>
              <a:buClr>
                <a:schemeClr val="accent1"/>
              </a:buClr>
              <a:buSzPts val="3400"/>
              <a:buNone/>
            </a:pPr>
            <a:r>
              <a:rPr lang="en-US" sz="1800" dirty="0">
                <a:latin typeface="+mn-lt"/>
                <a:ea typeface="+mn-ea"/>
                <a:cs typeface="+mn-cs"/>
                <a:sym typeface="Shadows Into Light"/>
              </a:rPr>
              <a:t>Timeframe: on going project</a:t>
            </a:r>
          </a:p>
          <a:p>
            <a:pPr marL="127394" indent="-182880">
              <a:buClr>
                <a:schemeClr val="accent1"/>
              </a:buClr>
              <a:buSzPts val="3400"/>
              <a:buNone/>
            </a:pPr>
            <a:r>
              <a:rPr lang="en-US" sz="1800" dirty="0">
                <a:latin typeface="+mn-lt"/>
                <a:ea typeface="+mn-ea"/>
                <a:cs typeface="+mn-cs"/>
                <a:sym typeface="Shadows Into Light"/>
              </a:rPr>
              <a:t>Student is responsible for finding their own housing.  Rabbits are </a:t>
            </a:r>
            <a:r>
              <a:rPr lang="en-US" sz="1800" u="sng" dirty="0">
                <a:latin typeface="+mn-lt"/>
                <a:ea typeface="+mn-ea"/>
                <a:cs typeface="+mn-cs"/>
                <a:sym typeface="Shadows Into Light"/>
              </a:rPr>
              <a:t>not</a:t>
            </a:r>
            <a:r>
              <a:rPr lang="en-US" sz="1800" dirty="0">
                <a:latin typeface="+mn-lt"/>
                <a:ea typeface="+mn-ea"/>
                <a:cs typeface="+mn-cs"/>
                <a:sym typeface="Shadows Into Light"/>
              </a:rPr>
              <a:t> housed at the TCISD Ag. Facility.</a:t>
            </a:r>
          </a:p>
          <a:p>
            <a:pPr marL="127394" lvl="0" indent="-182880">
              <a:buClr>
                <a:schemeClr val="accent1"/>
              </a:buClr>
              <a:buSzPts val="3400"/>
              <a:buNone/>
            </a:pPr>
            <a:r>
              <a:rPr lang="en-US" sz="1800" dirty="0">
                <a:latin typeface="+mn-lt"/>
                <a:ea typeface="+mn-ea"/>
                <a:cs typeface="+mn-cs"/>
                <a:sym typeface="Shadows Into Light"/>
              </a:rPr>
              <a:t>Purchase price of the animal is approximately $60.00+ per breeding rabbit.  This project requires you to show the offspring of the breeding rabbits.</a:t>
            </a:r>
          </a:p>
          <a:p>
            <a:pPr marL="127394" lvl="0" indent="-182880">
              <a:spcBef>
                <a:spcPts val="563"/>
              </a:spcBef>
              <a:spcAft>
                <a:spcPts val="0"/>
              </a:spcAft>
              <a:buClr>
                <a:schemeClr val="accent1"/>
              </a:buClr>
              <a:buSzPts val="3400"/>
              <a:buNone/>
            </a:pPr>
            <a:r>
              <a:rPr lang="en-US" sz="1800" dirty="0">
                <a:latin typeface="+mn-lt"/>
                <a:ea typeface="+mn-ea"/>
                <a:cs typeface="+mn-cs"/>
                <a:sym typeface="Shadows Into Light"/>
              </a:rPr>
              <a:t>Feed Cost: $10/ month average</a:t>
            </a:r>
          </a:p>
          <a:p>
            <a:pPr marL="127394" lvl="0" indent="-182880">
              <a:spcBef>
                <a:spcPts val="563"/>
              </a:spcBef>
              <a:spcAft>
                <a:spcPts val="0"/>
              </a:spcAft>
              <a:buClr>
                <a:schemeClr val="accent1"/>
              </a:buClr>
              <a:buSzPts val="3400"/>
              <a:buNone/>
            </a:pPr>
            <a:r>
              <a:rPr lang="en-US" sz="1800" dirty="0">
                <a:latin typeface="+mn-lt"/>
                <a:ea typeface="+mn-ea"/>
                <a:cs typeface="+mn-cs"/>
                <a:sym typeface="Shadows Into Light"/>
              </a:rPr>
              <a:t>Contact: Ms. Westhoff</a:t>
            </a:r>
          </a:p>
          <a:p>
            <a:pPr marL="127394" lvl="0" indent="-182880">
              <a:buClr>
                <a:schemeClr val="accent1"/>
              </a:buClr>
              <a:buSzPts val="3400"/>
              <a:buNone/>
            </a:pPr>
            <a:r>
              <a:rPr lang="en-US" sz="1800" dirty="0">
                <a:latin typeface="+mn-lt"/>
                <a:ea typeface="+mn-ea"/>
                <a:cs typeface="+mn-cs"/>
                <a:sym typeface="Shadows Into Light"/>
              </a:rPr>
              <a:t>Entry fees vary depending on show entered.</a:t>
            </a:r>
          </a:p>
        </p:txBody>
      </p:sp>
    </p:spTree>
    <p:extLst>
      <p:ext uri="{BB962C8B-B14F-4D97-AF65-F5344CB8AC3E}">
        <p14:creationId xmlns:p14="http://schemas.microsoft.com/office/powerpoint/2010/main" val="22280978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2261B7-FAAD-47CA-A9BE-38E09E2CC5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69630" y="0"/>
            <a:ext cx="6858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50D029BD-7247-E3FC-5332-1A3B15B5CC02}"/>
              </a:ext>
            </a:extLst>
          </p:cNvPr>
          <p:cNvSpPr>
            <a:spLocks noGrp="1"/>
          </p:cNvSpPr>
          <p:nvPr>
            <p:ph type="ctrTitle"/>
          </p:nvPr>
        </p:nvSpPr>
        <p:spPr>
          <a:xfrm>
            <a:off x="4815348" y="365760"/>
            <a:ext cx="3400535" cy="1325562"/>
          </a:xfrm>
        </p:spPr>
        <p:txBody>
          <a:bodyPr vert="horz" lIns="91440" tIns="45720" rIns="91440" bIns="45720" rtlCol="0" anchor="b">
            <a:normAutofit/>
          </a:bodyPr>
          <a:lstStyle/>
          <a:p>
            <a:pPr algn="l">
              <a:spcBef>
                <a:spcPct val="0"/>
              </a:spcBef>
            </a:pPr>
            <a:r>
              <a:rPr lang="en-US" sz="4400" b="1">
                <a:solidFill>
                  <a:schemeClr val="tx1"/>
                </a:solidFill>
                <a:latin typeface="+mj-lt"/>
                <a:ea typeface="+mj-ea"/>
                <a:cs typeface="+mj-cs"/>
              </a:rPr>
              <a:t>Cavies</a:t>
            </a:r>
          </a:p>
        </p:txBody>
      </p:sp>
      <p:pic>
        <p:nvPicPr>
          <p:cNvPr id="4" name="Picture 4" descr="A guinea pig lying on a table next to a plaque&#10;&#10;Description automatically generated">
            <a:extLst>
              <a:ext uri="{FF2B5EF4-FFF2-40B4-BE49-F238E27FC236}">
                <a16:creationId xmlns:a16="http://schemas.microsoft.com/office/drawing/2014/main" id="{F3CE9C08-BE7B-FEB2-C56D-1DCCD6DE9BFE}"/>
              </a:ext>
            </a:extLst>
          </p:cNvPr>
          <p:cNvPicPr>
            <a:picLocks noChangeAspect="1"/>
          </p:cNvPicPr>
          <p:nvPr/>
        </p:nvPicPr>
        <p:blipFill>
          <a:blip r:embed="rId2"/>
          <a:srcRect r="1507"/>
          <a:stretch/>
        </p:blipFill>
        <p:spPr>
          <a:xfrm>
            <a:off x="711475" y="955222"/>
            <a:ext cx="3630558" cy="4914800"/>
          </a:xfrm>
          <a:prstGeom prst="rect">
            <a:avLst/>
          </a:prstGeom>
        </p:spPr>
      </p:pic>
      <p:sp>
        <p:nvSpPr>
          <p:cNvPr id="11" name="Rectangle 10">
            <a:extLst>
              <a:ext uri="{FF2B5EF4-FFF2-40B4-BE49-F238E27FC236}">
                <a16:creationId xmlns:a16="http://schemas.microsoft.com/office/drawing/2014/main" id="{F313EB42-8073-4CE3-84D2-5E16471257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394" y="645106"/>
            <a:ext cx="4088720" cy="5527094"/>
          </a:xfrm>
          <a:prstGeom prst="rect">
            <a:avLst/>
          </a:prstGeom>
          <a:noFill/>
          <a:ln w="13970">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BF6E5666-A9BA-CFC8-F33B-724C41DCC2C9}"/>
              </a:ext>
            </a:extLst>
          </p:cNvPr>
          <p:cNvSpPr>
            <a:spLocks noGrp="1"/>
          </p:cNvSpPr>
          <p:nvPr>
            <p:ph type="body" idx="1"/>
          </p:nvPr>
        </p:nvSpPr>
        <p:spPr>
          <a:xfrm>
            <a:off x="4571114" y="1869494"/>
            <a:ext cx="3795646" cy="4343400"/>
          </a:xfrm>
        </p:spPr>
        <p:txBody>
          <a:bodyPr vert="horz" lIns="91440" tIns="45720" rIns="91440" bIns="45720" rtlCol="0">
            <a:normAutofit/>
          </a:bodyPr>
          <a:lstStyle/>
          <a:p>
            <a:pPr marL="274320" indent="0">
              <a:buClr>
                <a:schemeClr val="accent1"/>
              </a:buClr>
              <a:buNone/>
            </a:pPr>
            <a:r>
              <a:rPr lang="en-US" sz="1800" dirty="0">
                <a:latin typeface="+mn-lt"/>
                <a:ea typeface="+mn-ea"/>
                <a:cs typeface="+mn-cs"/>
              </a:rPr>
              <a:t>Timeframe: on going project</a:t>
            </a:r>
          </a:p>
          <a:p>
            <a:pPr marL="274320" indent="0">
              <a:buClr>
                <a:schemeClr val="accent1"/>
              </a:buClr>
              <a:buNone/>
            </a:pPr>
            <a:r>
              <a:rPr lang="en-US" sz="1800" dirty="0">
                <a:latin typeface="+mn-lt"/>
                <a:ea typeface="+mn-ea"/>
                <a:cs typeface="+mn-cs"/>
              </a:rPr>
              <a:t>Student is responsible for finding their own housing.  Cavies are </a:t>
            </a:r>
            <a:r>
              <a:rPr lang="en-US" sz="1800" u="sng" dirty="0">
                <a:latin typeface="+mn-lt"/>
                <a:ea typeface="+mn-ea"/>
                <a:cs typeface="+mn-cs"/>
              </a:rPr>
              <a:t>not</a:t>
            </a:r>
            <a:r>
              <a:rPr lang="en-US" sz="1800" dirty="0">
                <a:latin typeface="+mn-lt"/>
                <a:ea typeface="+mn-ea"/>
                <a:cs typeface="+mn-cs"/>
              </a:rPr>
              <a:t> housed at the TCISD Ag. Facility.</a:t>
            </a:r>
          </a:p>
          <a:p>
            <a:pPr marL="274320" indent="0">
              <a:buClr>
                <a:schemeClr val="accent1"/>
              </a:buClr>
              <a:buNone/>
            </a:pPr>
            <a:r>
              <a:rPr lang="en-US" sz="1800" dirty="0">
                <a:latin typeface="+mn-lt"/>
                <a:ea typeface="+mn-ea"/>
                <a:cs typeface="+mn-cs"/>
              </a:rPr>
              <a:t>Purchase price of the animal is approximately $35.00+ per Cavies</a:t>
            </a:r>
          </a:p>
          <a:p>
            <a:pPr marL="274320" indent="0">
              <a:buClr>
                <a:schemeClr val="accent1"/>
              </a:buClr>
              <a:buNone/>
            </a:pPr>
            <a:r>
              <a:rPr lang="en-US" sz="1800" dirty="0">
                <a:latin typeface="+mn-lt"/>
                <a:ea typeface="+mn-ea"/>
                <a:cs typeface="+mn-cs"/>
              </a:rPr>
              <a:t>Feed Cost: $10/ month average</a:t>
            </a:r>
          </a:p>
          <a:p>
            <a:pPr marL="274320" indent="0">
              <a:buClr>
                <a:schemeClr val="accent1"/>
              </a:buClr>
              <a:buNone/>
            </a:pPr>
            <a:r>
              <a:rPr lang="en-US" sz="1800" dirty="0">
                <a:latin typeface="+mn-lt"/>
                <a:ea typeface="+mn-ea"/>
                <a:cs typeface="+mn-cs"/>
              </a:rPr>
              <a:t>Contact: Ms. Westhoff</a:t>
            </a:r>
          </a:p>
          <a:p>
            <a:pPr marL="274320" indent="0">
              <a:buClr>
                <a:schemeClr val="accent1"/>
              </a:buClr>
              <a:buNone/>
            </a:pPr>
            <a:r>
              <a:rPr lang="en-US" sz="1800" dirty="0">
                <a:latin typeface="+mn-lt"/>
                <a:ea typeface="+mn-ea"/>
                <a:cs typeface="+mn-cs"/>
              </a:rPr>
              <a:t>Entry fees vary depending on shows entered</a:t>
            </a:r>
          </a:p>
        </p:txBody>
      </p:sp>
    </p:spTree>
    <p:extLst>
      <p:ext uri="{BB962C8B-B14F-4D97-AF65-F5344CB8AC3E}">
        <p14:creationId xmlns:p14="http://schemas.microsoft.com/office/powerpoint/2010/main" val="30674775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82"/>
        <p:cNvGrpSpPr/>
        <p:nvPr/>
      </p:nvGrpSpPr>
      <p:grpSpPr>
        <a:xfrm>
          <a:off x="0" y="0"/>
          <a:ext cx="0" cy="0"/>
          <a:chOff x="0" y="0"/>
          <a:chExt cx="0" cy="0"/>
        </a:xfrm>
      </p:grpSpPr>
      <p:sp>
        <p:nvSpPr>
          <p:cNvPr id="294" name="Rectangle 293">
            <a:extLst>
              <a:ext uri="{FF2B5EF4-FFF2-40B4-BE49-F238E27FC236}">
                <a16:creationId xmlns:a16="http://schemas.microsoft.com/office/drawing/2014/main" id="{842261B7-FAAD-47CA-A9BE-38E09E2CC5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69630" y="0"/>
            <a:ext cx="6858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83" name="Google Shape;283;p44"/>
          <p:cNvSpPr txBox="1">
            <a:spLocks noGrp="1"/>
          </p:cNvSpPr>
          <p:nvPr>
            <p:ph type="ctrTitle"/>
          </p:nvPr>
        </p:nvSpPr>
        <p:spPr>
          <a:xfrm>
            <a:off x="4815348" y="365760"/>
            <a:ext cx="3400535" cy="1325562"/>
          </a:xfrm>
          <a:prstGeom prst="rect">
            <a:avLst/>
          </a:prstGeom>
        </p:spPr>
        <p:txBody>
          <a:bodyPr spcFirstLastPara="1" vert="horz" lIns="91440" tIns="45720" rIns="91440" bIns="45720" rtlCol="0" anchor="b" anchorCtr="0">
            <a:normAutofit/>
          </a:bodyPr>
          <a:lstStyle/>
          <a:p>
            <a:pPr marL="0" lvl="0" indent="0" algn="l">
              <a:spcBef>
                <a:spcPct val="0"/>
              </a:spcBef>
              <a:spcAft>
                <a:spcPts val="0"/>
              </a:spcAft>
              <a:buSzPts val="1400"/>
            </a:pPr>
            <a:r>
              <a:rPr lang="en-US" sz="2800" b="1">
                <a:solidFill>
                  <a:schemeClr val="tx1"/>
                </a:solidFill>
                <a:latin typeface="+mj-lt"/>
                <a:ea typeface="+mj-ea"/>
                <a:cs typeface="+mj-cs"/>
                <a:sym typeface="Amatic SC"/>
              </a:rPr>
              <a:t>Galveston County Fair and Rodeo</a:t>
            </a:r>
          </a:p>
        </p:txBody>
      </p:sp>
      <p:pic>
        <p:nvPicPr>
          <p:cNvPr id="5" name="Picture 4" descr="A picture containing text, clipart&#10;&#10;Description automatically generated">
            <a:extLst>
              <a:ext uri="{FF2B5EF4-FFF2-40B4-BE49-F238E27FC236}">
                <a16:creationId xmlns:a16="http://schemas.microsoft.com/office/drawing/2014/main" id="{CC33D406-05C9-428B-9A72-D17709655EAA}"/>
              </a:ext>
            </a:extLst>
          </p:cNvPr>
          <p:cNvPicPr>
            <a:picLocks noChangeAspect="1"/>
          </p:cNvPicPr>
          <p:nvPr/>
        </p:nvPicPr>
        <p:blipFill>
          <a:blip r:embed="rId3"/>
          <a:srcRect l="27537" r="8972" b="1"/>
          <a:stretch/>
        </p:blipFill>
        <p:spPr>
          <a:xfrm>
            <a:off x="711475" y="955222"/>
            <a:ext cx="3630558" cy="4914800"/>
          </a:xfrm>
          <a:prstGeom prst="rect">
            <a:avLst/>
          </a:prstGeom>
        </p:spPr>
      </p:pic>
      <p:sp>
        <p:nvSpPr>
          <p:cNvPr id="296" name="Rectangle 295">
            <a:extLst>
              <a:ext uri="{FF2B5EF4-FFF2-40B4-BE49-F238E27FC236}">
                <a16:creationId xmlns:a16="http://schemas.microsoft.com/office/drawing/2014/main" id="{F313EB42-8073-4CE3-84D2-5E16471257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394" y="645106"/>
            <a:ext cx="4088720" cy="5527094"/>
          </a:xfrm>
          <a:prstGeom prst="rect">
            <a:avLst/>
          </a:prstGeom>
          <a:noFill/>
          <a:ln w="13970">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Google Shape;284;p44"/>
          <p:cNvSpPr txBox="1">
            <a:spLocks noGrp="1"/>
          </p:cNvSpPr>
          <p:nvPr>
            <p:ph type="body" idx="1"/>
          </p:nvPr>
        </p:nvSpPr>
        <p:spPr>
          <a:xfrm>
            <a:off x="4815347" y="1828800"/>
            <a:ext cx="3429001" cy="4351337"/>
          </a:xfrm>
          <a:prstGeom prst="rect">
            <a:avLst/>
          </a:prstGeom>
        </p:spPr>
        <p:txBody>
          <a:bodyPr spcFirstLastPara="1" vert="horz" lIns="91440" tIns="45720" rIns="91440" bIns="45720" rtlCol="0" anchorCtr="0">
            <a:normAutofit/>
          </a:bodyPr>
          <a:lstStyle/>
          <a:p>
            <a:pPr marL="127000" lvl="0" indent="-182880">
              <a:spcBef>
                <a:spcPts val="563"/>
              </a:spcBef>
              <a:spcAft>
                <a:spcPts val="0"/>
              </a:spcAft>
              <a:buClr>
                <a:schemeClr val="accent1"/>
              </a:buClr>
              <a:buSzPts val="3400"/>
              <a:buNone/>
            </a:pPr>
            <a:r>
              <a:rPr lang="en-US" sz="2900">
                <a:latin typeface="+mn-lt"/>
                <a:ea typeface="+mn-ea"/>
                <a:cs typeface="+mn-cs"/>
                <a:sym typeface="Amatic SC"/>
              </a:rPr>
              <a:t>Date: Friday april 12-20, 2024</a:t>
            </a:r>
            <a:endParaRPr lang="en-US" sz="2900">
              <a:latin typeface="+mn-lt"/>
              <a:ea typeface="+mn-ea"/>
              <a:cs typeface="+mn-cs"/>
            </a:endParaRPr>
          </a:p>
          <a:p>
            <a:pPr marL="127000" lvl="0" indent="-182880">
              <a:spcBef>
                <a:spcPts val="563"/>
              </a:spcBef>
              <a:spcAft>
                <a:spcPts val="0"/>
              </a:spcAft>
              <a:buClr>
                <a:schemeClr val="accent1"/>
              </a:buClr>
              <a:buSzPts val="3400"/>
              <a:buNone/>
            </a:pPr>
            <a:r>
              <a:rPr lang="en-US" sz="2900">
                <a:latin typeface="+mn-lt"/>
                <a:ea typeface="+mn-ea"/>
                <a:cs typeface="+mn-cs"/>
                <a:sym typeface="Amatic SC"/>
              </a:rPr>
              <a:t>Show and Auction: Week Long</a:t>
            </a:r>
            <a:endParaRPr lang="en-US" sz="2900">
              <a:latin typeface="+mn-lt"/>
              <a:ea typeface="+mn-ea"/>
              <a:cs typeface="+mn-cs"/>
            </a:endParaRPr>
          </a:p>
          <a:p>
            <a:pPr marL="127000" lvl="0" indent="-182880">
              <a:spcBef>
                <a:spcPts val="563"/>
              </a:spcBef>
              <a:spcAft>
                <a:spcPts val="0"/>
              </a:spcAft>
              <a:buClr>
                <a:schemeClr val="accent1"/>
              </a:buClr>
              <a:buSzPts val="3400"/>
              <a:buNone/>
            </a:pPr>
            <a:r>
              <a:rPr lang="en-US" sz="2900">
                <a:latin typeface="+mn-lt"/>
                <a:ea typeface="+mn-ea"/>
                <a:cs typeface="+mn-cs"/>
                <a:sym typeface="Amatic SC"/>
              </a:rPr>
              <a:t>Entry Deadline: Remind will be sent out in advance for each species.</a:t>
            </a:r>
            <a:endParaRPr lang="en-US" sz="2900">
              <a:latin typeface="+mn-lt"/>
              <a:ea typeface="+mn-ea"/>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74"/>
        <p:cNvGrpSpPr/>
        <p:nvPr/>
      </p:nvGrpSpPr>
      <p:grpSpPr>
        <a:xfrm>
          <a:off x="0" y="0"/>
          <a:ext cx="0" cy="0"/>
          <a:chOff x="0" y="0"/>
          <a:chExt cx="0" cy="0"/>
        </a:xfrm>
      </p:grpSpPr>
      <p:sp>
        <p:nvSpPr>
          <p:cNvPr id="400" name="Rectangle 399">
            <a:extLst>
              <a:ext uri="{FF2B5EF4-FFF2-40B4-BE49-F238E27FC236}">
                <a16:creationId xmlns:a16="http://schemas.microsoft.com/office/drawing/2014/main" id="{F0FD769F-BDEE-4149-8C98-A92F1F8A14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69630" y="0"/>
            <a:ext cx="6858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12" name="Rectangle 411">
            <a:extLst>
              <a:ext uri="{FF2B5EF4-FFF2-40B4-BE49-F238E27FC236}">
                <a16:creationId xmlns:a16="http://schemas.microsoft.com/office/drawing/2014/main" id="{DC00EF3B-797F-4060-9460-6EEF08B1B1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29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77" name="Google Shape;377;p54"/>
          <p:cNvSpPr txBox="1">
            <a:spLocks noGrp="1"/>
          </p:cNvSpPr>
          <p:nvPr>
            <p:ph type="ctrTitle"/>
          </p:nvPr>
        </p:nvSpPr>
        <p:spPr>
          <a:xfrm>
            <a:off x="0" y="5705476"/>
            <a:ext cx="9144000" cy="1152524"/>
          </a:xfrm>
          <a:prstGeom prst="rect">
            <a:avLst/>
          </a:prstGeom>
        </p:spPr>
        <p:txBody>
          <a:bodyPr spcFirstLastPara="1" vert="horz" lIns="91440" tIns="45720" rIns="91440" bIns="45720" rtlCol="0" anchor="b" anchorCtr="0">
            <a:normAutofit/>
          </a:bodyPr>
          <a:lstStyle/>
          <a:p>
            <a:pPr marL="0" lvl="0" indent="0" algn="l">
              <a:lnSpc>
                <a:spcPct val="85000"/>
              </a:lnSpc>
              <a:spcBef>
                <a:spcPct val="0"/>
              </a:spcBef>
              <a:spcAft>
                <a:spcPts val="0"/>
              </a:spcAft>
              <a:buSzPts val="1400"/>
            </a:pPr>
            <a:r>
              <a:rPr lang="en-US" sz="4000" dirty="0">
                <a:solidFill>
                  <a:schemeClr val="tx1"/>
                </a:solidFill>
                <a:latin typeface="+mj-lt"/>
                <a:ea typeface="+mj-ea"/>
                <a:cs typeface="+mj-cs"/>
                <a:sym typeface="Amatic SC"/>
              </a:rPr>
              <a:t>Agriculture Science Courses Pathways</a:t>
            </a:r>
          </a:p>
        </p:txBody>
      </p:sp>
      <p:graphicFrame>
        <p:nvGraphicFramePr>
          <p:cNvPr id="395" name="Google Shape;395;p54"/>
          <p:cNvGraphicFramePr/>
          <p:nvPr>
            <p:extLst>
              <p:ext uri="{D42A27DB-BD31-4B8C-83A1-F6EECF244321}">
                <p14:modId xmlns:p14="http://schemas.microsoft.com/office/powerpoint/2010/main" val="1821972014"/>
              </p:ext>
            </p:extLst>
          </p:nvPr>
        </p:nvGraphicFramePr>
        <p:xfrm>
          <a:off x="73152" y="875598"/>
          <a:ext cx="8979408" cy="4829878"/>
        </p:xfrm>
        <a:graphic>
          <a:graphicData uri="http://schemas.openxmlformats.org/drawingml/2006/table">
            <a:tbl>
              <a:tblPr firstRow="1" bandRow="1">
                <a:tableStyleId>{7E9639D4-E3E2-4D34-9284-5A2195B3D0D7}</a:tableStyleId>
              </a:tblPr>
              <a:tblGrid>
                <a:gridCol w="2218698">
                  <a:extLst>
                    <a:ext uri="{9D8B030D-6E8A-4147-A177-3AD203B41FA5}">
                      <a16:colId xmlns:a16="http://schemas.microsoft.com/office/drawing/2014/main" val="20000"/>
                    </a:ext>
                  </a:extLst>
                </a:gridCol>
                <a:gridCol w="2448963">
                  <a:extLst>
                    <a:ext uri="{9D8B030D-6E8A-4147-A177-3AD203B41FA5}">
                      <a16:colId xmlns:a16="http://schemas.microsoft.com/office/drawing/2014/main" val="20001"/>
                    </a:ext>
                  </a:extLst>
                </a:gridCol>
                <a:gridCol w="2279650">
                  <a:extLst>
                    <a:ext uri="{9D8B030D-6E8A-4147-A177-3AD203B41FA5}">
                      <a16:colId xmlns:a16="http://schemas.microsoft.com/office/drawing/2014/main" val="20002"/>
                    </a:ext>
                  </a:extLst>
                </a:gridCol>
                <a:gridCol w="2032097">
                  <a:extLst>
                    <a:ext uri="{9D8B030D-6E8A-4147-A177-3AD203B41FA5}">
                      <a16:colId xmlns:a16="http://schemas.microsoft.com/office/drawing/2014/main" val="20003"/>
                    </a:ext>
                  </a:extLst>
                </a:gridCol>
              </a:tblGrid>
              <a:tr h="1250966">
                <a:tc>
                  <a:txBody>
                    <a:bodyPr/>
                    <a:lstStyle/>
                    <a:p>
                      <a:pPr marL="0" marR="0" lvl="0" indent="0" algn="ctr" rtl="0">
                        <a:lnSpc>
                          <a:spcPct val="100000"/>
                        </a:lnSpc>
                        <a:spcBef>
                          <a:spcPts val="0"/>
                        </a:spcBef>
                        <a:spcAft>
                          <a:spcPts val="0"/>
                        </a:spcAft>
                        <a:buClr>
                          <a:srgbClr val="000000"/>
                        </a:buClr>
                        <a:buSzPts val="2600"/>
                        <a:buFont typeface="Arial"/>
                        <a:buNone/>
                      </a:pPr>
                      <a:r>
                        <a:rPr lang="en-US" sz="2300" b="1" u="none" strike="noStrike" cap="none">
                          <a:solidFill>
                            <a:schemeClr val="bg1"/>
                          </a:solidFill>
                          <a:sym typeface="Amatic SC"/>
                        </a:rPr>
                        <a:t>Freshman Year</a:t>
                      </a:r>
                      <a:endParaRPr lang="en-US" sz="2300" b="1" u="none" strike="noStrike" cap="none">
                        <a:solidFill>
                          <a:schemeClr val="bg1"/>
                        </a:solidFill>
                        <a:latin typeface="Amatic SC"/>
                        <a:ea typeface="Amatic SC"/>
                        <a:cs typeface="Amatic SC"/>
                        <a:sym typeface="Amatic SC"/>
                      </a:endParaRPr>
                    </a:p>
                  </a:txBody>
                  <a:tcPr marL="80781" marR="80781" marT="40391" marB="40391" anchor="ctr">
                    <a:lnB w="12700" cap="flat" cmpd="sng" algn="ctr">
                      <a:no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2060"/>
                        </a:buClr>
                        <a:buSzPts val="2000"/>
                        <a:buFont typeface="Arial"/>
                        <a:buNone/>
                      </a:pPr>
                      <a:r>
                        <a:rPr lang="en-US" sz="2300" b="1" u="none" strike="noStrike" cap="none">
                          <a:solidFill>
                            <a:schemeClr val="bg1"/>
                          </a:solidFill>
                          <a:sym typeface="Amatic SC"/>
                        </a:rPr>
                        <a:t>Sophomore Year</a:t>
                      </a:r>
                      <a:endParaRPr lang="en-US" sz="2300" b="1" u="none" strike="noStrike" cap="none">
                        <a:solidFill>
                          <a:schemeClr val="bg1"/>
                        </a:solidFill>
                        <a:latin typeface="Amatic SC"/>
                        <a:ea typeface="Amatic SC"/>
                        <a:cs typeface="Amatic SC"/>
                        <a:sym typeface="Amatic SC"/>
                      </a:endParaRPr>
                    </a:p>
                  </a:txBody>
                  <a:tcPr marL="80781" marR="80781" marT="40391" marB="40391" anchor="ctr">
                    <a:lnB w="12700" cap="flat" cmpd="sng" algn="ctr">
                      <a:no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2600"/>
                        <a:buFont typeface="Arial"/>
                        <a:buNone/>
                      </a:pPr>
                      <a:r>
                        <a:rPr lang="en-US" sz="2300" b="1" u="none" strike="noStrike" cap="none">
                          <a:solidFill>
                            <a:schemeClr val="bg1"/>
                          </a:solidFill>
                          <a:sym typeface="Amatic SC"/>
                        </a:rPr>
                        <a:t>Junior Year</a:t>
                      </a:r>
                      <a:endParaRPr lang="en-US" sz="2300" b="1" u="none" strike="noStrike" cap="none">
                        <a:solidFill>
                          <a:schemeClr val="bg1"/>
                        </a:solidFill>
                        <a:latin typeface="Amatic SC"/>
                        <a:ea typeface="Amatic SC"/>
                        <a:cs typeface="Amatic SC"/>
                        <a:sym typeface="Amatic SC"/>
                      </a:endParaRPr>
                    </a:p>
                  </a:txBody>
                  <a:tcPr marL="80781" marR="80781" marT="40391" marB="40391" anchor="ctr">
                    <a:lnB w="12700" cap="flat" cmpd="sng" algn="ctr">
                      <a:no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2600"/>
                        <a:buFont typeface="Arial"/>
                        <a:buNone/>
                      </a:pPr>
                      <a:r>
                        <a:rPr lang="en-US" sz="2300" b="1" u="none" strike="noStrike" cap="none">
                          <a:solidFill>
                            <a:schemeClr val="bg1"/>
                          </a:solidFill>
                          <a:sym typeface="Amatic SC"/>
                        </a:rPr>
                        <a:t>Senior Year</a:t>
                      </a:r>
                      <a:endParaRPr lang="en-US" sz="2300" b="1" u="none" strike="noStrike" cap="none">
                        <a:solidFill>
                          <a:schemeClr val="bg1"/>
                        </a:solidFill>
                        <a:latin typeface="Amatic SC"/>
                        <a:ea typeface="Amatic SC"/>
                        <a:cs typeface="Amatic SC"/>
                        <a:sym typeface="Amatic SC"/>
                      </a:endParaRPr>
                    </a:p>
                  </a:txBody>
                  <a:tcPr marL="80781" marR="80781" marT="40391" marB="40391" anchor="ctr">
                    <a:lnB w="12700" cap="flat" cmpd="sng" algn="ctr">
                      <a:noFill/>
                      <a:prstDash val="solid"/>
                      <a:round/>
                      <a:headEnd type="none" w="med" len="med"/>
                      <a:tailEnd type="none" w="med" len="med"/>
                    </a:lnB>
                  </a:tcPr>
                </a:tc>
                <a:extLst>
                  <a:ext uri="{0D108BD9-81ED-4DB2-BD59-A6C34878D82A}">
                    <a16:rowId xmlns:a16="http://schemas.microsoft.com/office/drawing/2014/main" val="10000"/>
                  </a:ext>
                </a:extLst>
              </a:tr>
              <a:tr h="1250966">
                <a:tc rowSpan="2">
                  <a:txBody>
                    <a:bodyPr/>
                    <a:lstStyle/>
                    <a:p>
                      <a:pPr marL="0" marR="0" lvl="0" indent="0" algn="ctr" rtl="0">
                        <a:lnSpc>
                          <a:spcPct val="100000"/>
                        </a:lnSpc>
                        <a:spcBef>
                          <a:spcPts val="0"/>
                        </a:spcBef>
                        <a:spcAft>
                          <a:spcPts val="0"/>
                        </a:spcAft>
                        <a:buClr>
                          <a:srgbClr val="000000"/>
                        </a:buClr>
                        <a:buSzPts val="2600"/>
                        <a:buFont typeface="Arial"/>
                        <a:buNone/>
                      </a:pPr>
                      <a:r>
                        <a:rPr lang="en-US" sz="2300" b="0" u="none" strike="noStrike" cap="none" dirty="0">
                          <a:solidFill>
                            <a:schemeClr val="bg1"/>
                          </a:solidFill>
                          <a:latin typeface="+mn-lt"/>
                          <a:ea typeface="Amatic SC"/>
                          <a:cs typeface="Amatic SC"/>
                          <a:sym typeface="Amatic SC"/>
                        </a:rPr>
                        <a:t>Principles of Agriculture, Food and Natural Resources</a:t>
                      </a:r>
                    </a:p>
                  </a:txBody>
                  <a:tcPr marL="80781" marR="80781" marT="40391" marB="403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B050"/>
                    </a:solidFill>
                  </a:tcPr>
                </a:tc>
                <a:tc>
                  <a:txBody>
                    <a:bodyPr/>
                    <a:lstStyle/>
                    <a:p>
                      <a:pPr marL="0" marR="0" lvl="0" indent="0" algn="ctr" rtl="0">
                        <a:lnSpc>
                          <a:spcPct val="100000"/>
                        </a:lnSpc>
                        <a:spcBef>
                          <a:spcPts val="0"/>
                        </a:spcBef>
                        <a:spcAft>
                          <a:spcPts val="0"/>
                        </a:spcAft>
                        <a:buClr>
                          <a:srgbClr val="002060"/>
                        </a:buClr>
                        <a:buSzPts val="2000"/>
                        <a:buFont typeface="Arial"/>
                        <a:buNone/>
                      </a:pPr>
                      <a:r>
                        <a:rPr lang="en-US" sz="2300" b="0" u="none" strike="noStrike" cap="none" dirty="0">
                          <a:solidFill>
                            <a:schemeClr val="bg1"/>
                          </a:solidFill>
                          <a:latin typeface="+mn-lt"/>
                          <a:ea typeface="Amatic SC"/>
                          <a:cs typeface="Amatic SC"/>
                          <a:sym typeface="Amatic SC"/>
                        </a:rPr>
                        <a:t>Principles of Floral Design</a:t>
                      </a:r>
                    </a:p>
                  </a:txBody>
                  <a:tcPr marL="80781" marR="80781" marT="40391" marB="403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06621"/>
                    </a:solidFill>
                  </a:tcPr>
                </a:tc>
                <a:tc>
                  <a:txBody>
                    <a:bodyPr/>
                    <a:lstStyle/>
                    <a:p>
                      <a:pPr marL="0" marR="0" lvl="0" indent="0" algn="ctr" rtl="0">
                        <a:lnSpc>
                          <a:spcPct val="100000"/>
                        </a:lnSpc>
                        <a:spcBef>
                          <a:spcPts val="0"/>
                        </a:spcBef>
                        <a:spcAft>
                          <a:spcPts val="0"/>
                        </a:spcAft>
                        <a:buClr>
                          <a:srgbClr val="000000"/>
                        </a:buClr>
                        <a:buSzPts val="2600"/>
                        <a:buFont typeface="Arial"/>
                        <a:buNone/>
                      </a:pPr>
                      <a:r>
                        <a:rPr lang="en-US" sz="2300" b="0" u="none" strike="noStrike" cap="none" dirty="0">
                          <a:solidFill>
                            <a:schemeClr val="bg1"/>
                          </a:solidFill>
                          <a:latin typeface="+mn-lt"/>
                          <a:ea typeface="Amatic SC"/>
                          <a:cs typeface="Amatic SC"/>
                          <a:sym typeface="Amatic SC"/>
                        </a:rPr>
                        <a:t>Horticulture Science</a:t>
                      </a:r>
                    </a:p>
                  </a:txBody>
                  <a:tcPr marL="80781" marR="80781" marT="40391" marB="403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06621"/>
                    </a:solidFill>
                  </a:tcPr>
                </a:tc>
                <a:tc>
                  <a:txBody>
                    <a:bodyPr/>
                    <a:lstStyle/>
                    <a:p>
                      <a:pPr marL="0" marR="0" lvl="0" indent="0" algn="ctr" rtl="0">
                        <a:lnSpc>
                          <a:spcPct val="100000"/>
                        </a:lnSpc>
                        <a:spcBef>
                          <a:spcPts val="0"/>
                        </a:spcBef>
                        <a:spcAft>
                          <a:spcPts val="0"/>
                        </a:spcAft>
                        <a:buClr>
                          <a:srgbClr val="000000"/>
                        </a:buClr>
                        <a:buSzPts val="2600"/>
                        <a:buFont typeface="Arial"/>
                        <a:buNone/>
                      </a:pPr>
                      <a:r>
                        <a:rPr lang="en-US" sz="2300" b="0" u="none" strike="noStrike" cap="none" dirty="0">
                          <a:solidFill>
                            <a:schemeClr val="bg1"/>
                          </a:solidFill>
                          <a:latin typeface="+mn-lt"/>
                          <a:ea typeface="Amatic SC"/>
                          <a:cs typeface="Amatic SC"/>
                          <a:sym typeface="Amatic SC"/>
                        </a:rPr>
                        <a:t>Adv. Plant and Soil Science**</a:t>
                      </a:r>
                    </a:p>
                  </a:txBody>
                  <a:tcPr marL="80781" marR="80781" marT="40391" marB="403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06621"/>
                    </a:solidFill>
                  </a:tcPr>
                </a:tc>
                <a:extLst>
                  <a:ext uri="{0D108BD9-81ED-4DB2-BD59-A6C34878D82A}">
                    <a16:rowId xmlns:a16="http://schemas.microsoft.com/office/drawing/2014/main" val="2536941847"/>
                  </a:ext>
                </a:extLst>
              </a:tr>
              <a:tr h="2327946">
                <a:tc vMerge="1">
                  <a:txBody>
                    <a:bodyPr/>
                    <a:lstStyle/>
                    <a:p>
                      <a:pPr marL="0" marR="0" lvl="0" indent="0" algn="ctr" rtl="0">
                        <a:lnSpc>
                          <a:spcPct val="100000"/>
                        </a:lnSpc>
                        <a:spcBef>
                          <a:spcPts val="0"/>
                        </a:spcBef>
                        <a:spcAft>
                          <a:spcPts val="0"/>
                        </a:spcAft>
                        <a:buClr>
                          <a:srgbClr val="000000"/>
                        </a:buClr>
                        <a:buSzPts val="2600"/>
                        <a:buFont typeface="Arial"/>
                        <a:buNone/>
                      </a:pPr>
                      <a:endParaRPr sz="2600" b="1" u="none" strike="noStrike" cap="none" dirty="0">
                        <a:solidFill>
                          <a:schemeClr val="bg1"/>
                        </a:solidFill>
                        <a:latin typeface="Amatic SC"/>
                        <a:ea typeface="Amatic SC"/>
                        <a:cs typeface="Amatic SC"/>
                        <a:sym typeface="Amatic SC"/>
                      </a:endParaRPr>
                    </a:p>
                  </a:txBody>
                  <a:tcPr marL="91450" marR="91450" marT="45725" marB="45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pPr marL="0" marR="0" lvl="0" indent="0" algn="ctr" rtl="0">
                        <a:lnSpc>
                          <a:spcPct val="100000"/>
                        </a:lnSpc>
                        <a:spcBef>
                          <a:spcPts val="0"/>
                        </a:spcBef>
                        <a:spcAft>
                          <a:spcPts val="0"/>
                        </a:spcAft>
                        <a:buClr>
                          <a:srgbClr val="002060"/>
                        </a:buClr>
                        <a:buSzPts val="2000"/>
                        <a:buFont typeface="Arial"/>
                        <a:buNone/>
                      </a:pPr>
                      <a:r>
                        <a:rPr lang="en-US" sz="2300" b="0" u="none" strike="noStrike" cap="none" dirty="0">
                          <a:solidFill>
                            <a:schemeClr val="bg1"/>
                          </a:solidFill>
                          <a:latin typeface="+mn-lt"/>
                          <a:ea typeface="Amatic SC"/>
                          <a:cs typeface="Amatic SC"/>
                          <a:sym typeface="Amatic SC"/>
                        </a:rPr>
                        <a:t>Equine Science/ Small Animal Management</a:t>
                      </a:r>
                    </a:p>
                  </a:txBody>
                  <a:tcPr marL="80781" marR="80781" marT="40391" marB="403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lumMod val="65000"/>
                      </a:schemeClr>
                    </a:solidFill>
                  </a:tcPr>
                </a:tc>
                <a:tc>
                  <a:txBody>
                    <a:bodyPr/>
                    <a:lstStyle/>
                    <a:p>
                      <a:pPr marL="0" marR="0" lvl="0" indent="0" algn="ctr" rtl="0">
                        <a:lnSpc>
                          <a:spcPct val="100000"/>
                        </a:lnSpc>
                        <a:spcBef>
                          <a:spcPts val="0"/>
                        </a:spcBef>
                        <a:spcAft>
                          <a:spcPts val="0"/>
                        </a:spcAft>
                        <a:buClr>
                          <a:srgbClr val="000000"/>
                        </a:buClr>
                        <a:buSzPts val="2600"/>
                        <a:buFont typeface="Arial"/>
                        <a:buNone/>
                      </a:pPr>
                      <a:r>
                        <a:rPr lang="en-US" sz="2300" b="0" u="none" strike="noStrike" cap="none" dirty="0">
                          <a:solidFill>
                            <a:schemeClr val="bg1"/>
                          </a:solidFill>
                          <a:latin typeface="+mn-lt"/>
                          <a:ea typeface="Amatic SC"/>
                          <a:cs typeface="Amatic SC"/>
                          <a:sym typeface="Amatic SC"/>
                        </a:rPr>
                        <a:t>Advanced Animal Science (Vet Med 1)</a:t>
                      </a:r>
                    </a:p>
                  </a:txBody>
                  <a:tcPr marL="80781" marR="80781" marT="40391" marB="403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lumMod val="65000"/>
                      </a:schemeClr>
                    </a:solidFill>
                  </a:tcPr>
                </a:tc>
                <a:tc>
                  <a:txBody>
                    <a:bodyPr/>
                    <a:lstStyle/>
                    <a:p>
                      <a:pPr marL="0" marR="0" lvl="0" indent="0" algn="ctr" rtl="0">
                        <a:lnSpc>
                          <a:spcPct val="100000"/>
                        </a:lnSpc>
                        <a:spcBef>
                          <a:spcPts val="0"/>
                        </a:spcBef>
                        <a:spcAft>
                          <a:spcPts val="0"/>
                        </a:spcAft>
                        <a:buClr>
                          <a:srgbClr val="000000"/>
                        </a:buClr>
                        <a:buSzPts val="2600"/>
                        <a:buFont typeface="Arial"/>
                        <a:buNone/>
                      </a:pPr>
                      <a:r>
                        <a:rPr lang="en-US" sz="2300" b="0" u="none" strike="noStrike" cap="none" dirty="0">
                          <a:solidFill>
                            <a:schemeClr val="bg1"/>
                          </a:solidFill>
                          <a:latin typeface="+mn-lt"/>
                          <a:ea typeface="Amatic SC"/>
                          <a:cs typeface="Amatic SC"/>
                          <a:sym typeface="Amatic SC"/>
                        </a:rPr>
                        <a:t>Practicum in Agriculture (</a:t>
                      </a:r>
                      <a:r>
                        <a:rPr lang="en-US" sz="2300" b="0" u="none" strike="noStrike" cap="none" dirty="0" err="1">
                          <a:solidFill>
                            <a:schemeClr val="bg1"/>
                          </a:solidFill>
                          <a:latin typeface="+mn-lt"/>
                          <a:ea typeface="Amatic SC"/>
                          <a:cs typeface="Amatic SC"/>
                          <a:sym typeface="Amatic SC"/>
                        </a:rPr>
                        <a:t>VetMed</a:t>
                      </a:r>
                      <a:r>
                        <a:rPr lang="en-US" sz="2300" b="0" u="none" strike="noStrike" cap="none" dirty="0">
                          <a:solidFill>
                            <a:schemeClr val="bg1"/>
                          </a:solidFill>
                          <a:latin typeface="+mn-lt"/>
                          <a:ea typeface="Amatic SC"/>
                          <a:cs typeface="Amatic SC"/>
                          <a:sym typeface="Amatic SC"/>
                        </a:rPr>
                        <a:t> 2) – 2 periods</a:t>
                      </a:r>
                    </a:p>
                  </a:txBody>
                  <a:tcPr marL="80781" marR="80781" marT="40391" marB="403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lumMod val="65000"/>
                      </a:schemeClr>
                    </a:solidFill>
                  </a:tcPr>
                </a:tc>
                <a:extLst>
                  <a:ext uri="{0D108BD9-81ED-4DB2-BD59-A6C34878D82A}">
                    <a16:rowId xmlns:a16="http://schemas.microsoft.com/office/drawing/2014/main" val="1000966252"/>
                  </a:ext>
                </a:extLst>
              </a:tr>
            </a:tbl>
          </a:graphicData>
        </a:graphic>
      </p:graphicFrame>
      <p:sp>
        <p:nvSpPr>
          <p:cNvPr id="21" name="Arrow: Right 20">
            <a:extLst>
              <a:ext uri="{FF2B5EF4-FFF2-40B4-BE49-F238E27FC236}">
                <a16:creationId xmlns:a16="http://schemas.microsoft.com/office/drawing/2014/main" id="{FD0F3D46-5F69-7A55-6213-B7F8768CC7C7}"/>
              </a:ext>
            </a:extLst>
          </p:cNvPr>
          <p:cNvSpPr/>
          <p:nvPr/>
        </p:nvSpPr>
        <p:spPr>
          <a:xfrm>
            <a:off x="2162556" y="3104388"/>
            <a:ext cx="905256" cy="649224"/>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2" name="Arrow: Right 21">
            <a:extLst>
              <a:ext uri="{FF2B5EF4-FFF2-40B4-BE49-F238E27FC236}">
                <a16:creationId xmlns:a16="http://schemas.microsoft.com/office/drawing/2014/main" id="{6CD1B085-29DD-10F5-B0FB-88BBC30E41E6}"/>
              </a:ext>
            </a:extLst>
          </p:cNvPr>
          <p:cNvSpPr/>
          <p:nvPr/>
        </p:nvSpPr>
        <p:spPr>
          <a:xfrm>
            <a:off x="4344924" y="3104388"/>
            <a:ext cx="905256" cy="649224"/>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Arrow: Right 22">
            <a:extLst>
              <a:ext uri="{FF2B5EF4-FFF2-40B4-BE49-F238E27FC236}">
                <a16:creationId xmlns:a16="http://schemas.microsoft.com/office/drawing/2014/main" id="{7EEFF2E6-AB72-5E2E-9C62-8E1CA5855CD3}"/>
              </a:ext>
            </a:extLst>
          </p:cNvPr>
          <p:cNvSpPr/>
          <p:nvPr/>
        </p:nvSpPr>
        <p:spPr>
          <a:xfrm>
            <a:off x="6527292" y="3104388"/>
            <a:ext cx="905256" cy="649224"/>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01772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09"/>
        <p:cNvGrpSpPr/>
        <p:nvPr/>
      </p:nvGrpSpPr>
      <p:grpSpPr>
        <a:xfrm>
          <a:off x="0" y="0"/>
          <a:ext cx="0" cy="0"/>
          <a:chOff x="0" y="0"/>
          <a:chExt cx="0" cy="0"/>
        </a:xfrm>
      </p:grpSpPr>
      <p:sp>
        <p:nvSpPr>
          <p:cNvPr id="321" name="Rectangle 320">
            <a:extLst>
              <a:ext uri="{FF2B5EF4-FFF2-40B4-BE49-F238E27FC236}">
                <a16:creationId xmlns:a16="http://schemas.microsoft.com/office/drawing/2014/main" id="{842261B7-FAAD-47CA-A9BE-38E09E2CC5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69630" y="0"/>
            <a:ext cx="6858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10" name="Google Shape;310;p48"/>
          <p:cNvSpPr txBox="1">
            <a:spLocks noGrp="1"/>
          </p:cNvSpPr>
          <p:nvPr>
            <p:ph type="ctrTitle"/>
          </p:nvPr>
        </p:nvSpPr>
        <p:spPr>
          <a:xfrm>
            <a:off x="4815348" y="365760"/>
            <a:ext cx="3400535" cy="1325562"/>
          </a:xfrm>
          <a:prstGeom prst="rect">
            <a:avLst/>
          </a:prstGeom>
        </p:spPr>
        <p:txBody>
          <a:bodyPr spcFirstLastPara="1" vert="horz" lIns="91440" tIns="45720" rIns="91440" bIns="45720" rtlCol="0" anchor="b" anchorCtr="0">
            <a:normAutofit/>
          </a:bodyPr>
          <a:lstStyle/>
          <a:p>
            <a:pPr marL="0" lvl="0" indent="0" algn="l">
              <a:spcBef>
                <a:spcPct val="0"/>
              </a:spcBef>
              <a:spcAft>
                <a:spcPts val="0"/>
              </a:spcAft>
              <a:buSzPts val="1400"/>
            </a:pPr>
            <a:r>
              <a:rPr lang="en-US" sz="3700" b="1">
                <a:solidFill>
                  <a:schemeClr val="tx1"/>
                </a:solidFill>
                <a:latin typeface="+mj-lt"/>
                <a:ea typeface="+mj-ea"/>
                <a:cs typeface="+mj-cs"/>
                <a:sym typeface="Amatic SC"/>
              </a:rPr>
              <a:t>Horticulture</a:t>
            </a:r>
          </a:p>
        </p:txBody>
      </p:sp>
      <p:pic>
        <p:nvPicPr>
          <p:cNvPr id="4" name="Picture 3" descr="A group of women working on a table&#10;&#10;Description automatically generated">
            <a:extLst>
              <a:ext uri="{FF2B5EF4-FFF2-40B4-BE49-F238E27FC236}">
                <a16:creationId xmlns:a16="http://schemas.microsoft.com/office/drawing/2014/main" id="{485615F3-CF47-D810-8A67-C7DC5BB5A406}"/>
              </a:ext>
            </a:extLst>
          </p:cNvPr>
          <p:cNvPicPr>
            <a:picLocks noChangeAspect="1"/>
          </p:cNvPicPr>
          <p:nvPr/>
        </p:nvPicPr>
        <p:blipFill>
          <a:blip r:embed="rId3"/>
          <a:srcRect r="3" b="9641"/>
          <a:stretch/>
        </p:blipFill>
        <p:spPr>
          <a:xfrm>
            <a:off x="711475" y="955222"/>
            <a:ext cx="3630558" cy="4914800"/>
          </a:xfrm>
          <a:prstGeom prst="rect">
            <a:avLst/>
          </a:prstGeom>
        </p:spPr>
      </p:pic>
      <p:sp>
        <p:nvSpPr>
          <p:cNvPr id="323" name="Rectangle 322">
            <a:extLst>
              <a:ext uri="{FF2B5EF4-FFF2-40B4-BE49-F238E27FC236}">
                <a16:creationId xmlns:a16="http://schemas.microsoft.com/office/drawing/2014/main" id="{F313EB42-8073-4CE3-84D2-5E16471257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394" y="645106"/>
            <a:ext cx="4088720" cy="5527094"/>
          </a:xfrm>
          <a:prstGeom prst="rect">
            <a:avLst/>
          </a:prstGeom>
          <a:noFill/>
          <a:ln w="13970">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Google Shape;311;p48"/>
          <p:cNvSpPr txBox="1">
            <a:spLocks noGrp="1"/>
          </p:cNvSpPr>
          <p:nvPr>
            <p:ph type="body" idx="1"/>
          </p:nvPr>
        </p:nvSpPr>
        <p:spPr>
          <a:xfrm>
            <a:off x="4815347" y="1828800"/>
            <a:ext cx="3429001" cy="4351337"/>
          </a:xfrm>
          <a:prstGeom prst="rect">
            <a:avLst/>
          </a:prstGeom>
        </p:spPr>
        <p:txBody>
          <a:bodyPr spcFirstLastPara="1" vert="horz" lIns="91440" tIns="45720" rIns="91440" bIns="45720" rtlCol="0" anchorCtr="0">
            <a:normAutofit/>
          </a:bodyPr>
          <a:lstStyle/>
          <a:p>
            <a:pPr marL="0" lvl="0" indent="0">
              <a:spcBef>
                <a:spcPts val="0"/>
              </a:spcBef>
              <a:spcAft>
                <a:spcPts val="0"/>
              </a:spcAft>
              <a:buClr>
                <a:schemeClr val="accent1"/>
              </a:buClr>
              <a:buSzPts val="3400"/>
              <a:buNone/>
            </a:pPr>
            <a:r>
              <a:rPr lang="en-US" sz="2900" dirty="0">
                <a:latin typeface="+mn-lt"/>
                <a:ea typeface="+mn-ea"/>
                <a:cs typeface="+mn-cs"/>
                <a:sym typeface="Amatic SC"/>
              </a:rPr>
              <a:t>Opportunities for both GCFR and HLSR</a:t>
            </a:r>
          </a:p>
          <a:p>
            <a:pPr marL="0" lvl="0" indent="0">
              <a:spcBef>
                <a:spcPts val="563"/>
              </a:spcBef>
              <a:spcAft>
                <a:spcPts val="0"/>
              </a:spcAft>
              <a:buClr>
                <a:schemeClr val="accent1"/>
              </a:buClr>
              <a:buSzPts val="3400"/>
              <a:buNone/>
            </a:pPr>
            <a:r>
              <a:rPr lang="en-US" sz="2900" dirty="0">
                <a:latin typeface="+mn-lt"/>
                <a:ea typeface="+mn-ea"/>
                <a:cs typeface="+mn-cs"/>
                <a:sym typeface="Amatic SC"/>
              </a:rPr>
              <a:t>Must be a paid FFA Member</a:t>
            </a:r>
          </a:p>
          <a:p>
            <a:pPr marL="0" lvl="0" indent="0">
              <a:spcBef>
                <a:spcPts val="563"/>
              </a:spcBef>
              <a:spcAft>
                <a:spcPts val="0"/>
              </a:spcAft>
              <a:buClr>
                <a:schemeClr val="accent1"/>
              </a:buClr>
              <a:buSzPts val="3400"/>
              <a:buNone/>
            </a:pPr>
            <a:r>
              <a:rPr lang="en-US" sz="2900" dirty="0">
                <a:latin typeface="+mn-lt"/>
                <a:ea typeface="+mn-ea"/>
                <a:cs typeface="+mn-cs"/>
                <a:sym typeface="Amatic SC"/>
              </a:rPr>
              <a:t>Entry Fees and Deadlines vary per show</a:t>
            </a:r>
          </a:p>
          <a:p>
            <a:pPr marL="0" lvl="0" indent="0">
              <a:spcBef>
                <a:spcPts val="563"/>
              </a:spcBef>
              <a:spcAft>
                <a:spcPts val="0"/>
              </a:spcAft>
              <a:buClr>
                <a:schemeClr val="accent1"/>
              </a:buClr>
              <a:buSzPts val="3400"/>
              <a:buNone/>
            </a:pPr>
            <a:r>
              <a:rPr lang="en-US" sz="2900" dirty="0">
                <a:latin typeface="+mn-lt"/>
                <a:ea typeface="+mn-ea"/>
                <a:cs typeface="+mn-cs"/>
                <a:sym typeface="Amatic SC"/>
              </a:rPr>
              <a:t>Contact: Ms. Richards</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24"/>
        <p:cNvGrpSpPr/>
        <p:nvPr/>
      </p:nvGrpSpPr>
      <p:grpSpPr>
        <a:xfrm>
          <a:off x="0" y="0"/>
          <a:ext cx="0" cy="0"/>
          <a:chOff x="0" y="0"/>
          <a:chExt cx="0" cy="0"/>
        </a:xfrm>
      </p:grpSpPr>
      <p:sp>
        <p:nvSpPr>
          <p:cNvPr id="339" name="Rectangle 338">
            <a:extLst>
              <a:ext uri="{FF2B5EF4-FFF2-40B4-BE49-F238E27FC236}">
                <a16:creationId xmlns:a16="http://schemas.microsoft.com/office/drawing/2014/main" id="{842261B7-FAAD-47CA-A9BE-38E09E2CC5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69630" y="0"/>
            <a:ext cx="6858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25" name="Google Shape;325;p50"/>
          <p:cNvSpPr txBox="1">
            <a:spLocks noGrp="1"/>
          </p:cNvSpPr>
          <p:nvPr>
            <p:ph type="ctrTitle"/>
          </p:nvPr>
        </p:nvSpPr>
        <p:spPr>
          <a:xfrm>
            <a:off x="3751975" y="365760"/>
            <a:ext cx="4470251" cy="1325562"/>
          </a:xfrm>
          <a:prstGeom prst="rect">
            <a:avLst/>
          </a:prstGeom>
        </p:spPr>
        <p:txBody>
          <a:bodyPr spcFirstLastPara="1" vert="horz" lIns="91440" tIns="45720" rIns="91440" bIns="45720" rtlCol="0" anchor="b" anchorCtr="0">
            <a:normAutofit/>
          </a:bodyPr>
          <a:lstStyle/>
          <a:p>
            <a:pPr marL="0" lvl="0" indent="0" algn="l">
              <a:spcBef>
                <a:spcPct val="0"/>
              </a:spcBef>
              <a:spcAft>
                <a:spcPts val="0"/>
              </a:spcAft>
              <a:buSzPts val="1400"/>
            </a:pPr>
            <a:r>
              <a:rPr lang="en-US" sz="4400" b="1">
                <a:solidFill>
                  <a:schemeClr val="tx1"/>
                </a:solidFill>
                <a:latin typeface="+mj-lt"/>
                <a:ea typeface="+mj-ea"/>
                <a:cs typeface="+mj-cs"/>
                <a:sym typeface="Amatic SC"/>
              </a:rPr>
              <a:t>Ag. Mechanics</a:t>
            </a:r>
          </a:p>
        </p:txBody>
      </p:sp>
      <p:pic>
        <p:nvPicPr>
          <p:cNvPr id="3" name="Picture 2" descr="Two men standing next to a bench&#10;&#10;Description automatically generated">
            <a:extLst>
              <a:ext uri="{FF2B5EF4-FFF2-40B4-BE49-F238E27FC236}">
                <a16:creationId xmlns:a16="http://schemas.microsoft.com/office/drawing/2014/main" id="{6E1DA525-B522-EBA8-DECD-8A893D6C1ADB}"/>
              </a:ext>
            </a:extLst>
          </p:cNvPr>
          <p:cNvPicPr>
            <a:picLocks noChangeAspect="1"/>
          </p:cNvPicPr>
          <p:nvPr/>
        </p:nvPicPr>
        <p:blipFill>
          <a:blip r:embed="rId3"/>
          <a:srcRect l="23930" r="36741" b="3"/>
          <a:stretch/>
        </p:blipFill>
        <p:spPr>
          <a:xfrm>
            <a:off x="722424" y="973085"/>
            <a:ext cx="2558559" cy="4879075"/>
          </a:xfrm>
          <a:prstGeom prst="rect">
            <a:avLst/>
          </a:prstGeom>
        </p:spPr>
      </p:pic>
      <p:sp>
        <p:nvSpPr>
          <p:cNvPr id="341" name="Rectangle 340">
            <a:extLst>
              <a:ext uri="{FF2B5EF4-FFF2-40B4-BE49-F238E27FC236}">
                <a16:creationId xmlns:a16="http://schemas.microsoft.com/office/drawing/2014/main" id="{E6483AC0-E497-4F01-8CC9-9F3700296F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394" y="645106"/>
            <a:ext cx="3035597" cy="5527094"/>
          </a:xfrm>
          <a:prstGeom prst="rect">
            <a:avLst/>
          </a:prstGeom>
          <a:no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Google Shape;326;p50"/>
          <p:cNvSpPr txBox="1">
            <a:spLocks noGrp="1"/>
          </p:cNvSpPr>
          <p:nvPr>
            <p:ph type="body" idx="1"/>
          </p:nvPr>
        </p:nvSpPr>
        <p:spPr>
          <a:xfrm>
            <a:off x="3758020" y="1828800"/>
            <a:ext cx="4477625" cy="4351337"/>
          </a:xfrm>
          <a:prstGeom prst="rect">
            <a:avLst/>
          </a:prstGeom>
        </p:spPr>
        <p:txBody>
          <a:bodyPr spcFirstLastPara="1" vert="horz" lIns="91440" tIns="45720" rIns="91440" bIns="45720" rtlCol="0" anchorCtr="0">
            <a:normAutofit lnSpcReduction="10000"/>
          </a:bodyPr>
          <a:lstStyle/>
          <a:p>
            <a:pPr marL="0" lvl="0" indent="0">
              <a:spcBef>
                <a:spcPts val="0"/>
              </a:spcBef>
              <a:spcAft>
                <a:spcPts val="0"/>
              </a:spcAft>
              <a:buClr>
                <a:schemeClr val="accent1"/>
              </a:buClr>
              <a:buSzPts val="3400"/>
              <a:buNone/>
            </a:pPr>
            <a:r>
              <a:rPr lang="en-US" sz="2300" dirty="0">
                <a:latin typeface="+mn-lt"/>
                <a:ea typeface="+mn-ea"/>
                <a:cs typeface="+mn-cs"/>
                <a:sym typeface="Amatic SC"/>
              </a:rPr>
              <a:t>Opportunity at Galveston County Fair &amp; Rodeo</a:t>
            </a:r>
          </a:p>
          <a:p>
            <a:pPr marL="0" lvl="0" indent="0">
              <a:spcBef>
                <a:spcPts val="0"/>
              </a:spcBef>
              <a:spcAft>
                <a:spcPts val="0"/>
              </a:spcAft>
              <a:buClr>
                <a:schemeClr val="accent1"/>
              </a:buClr>
              <a:buSzPts val="3400"/>
              <a:buNone/>
            </a:pPr>
            <a:r>
              <a:rPr lang="en-US" sz="2300" dirty="0">
                <a:latin typeface="+mn-lt"/>
                <a:ea typeface="+mn-ea"/>
                <a:cs typeface="+mn-cs"/>
                <a:sym typeface="Amatic SC"/>
              </a:rPr>
              <a:t>Contact: Ms. Westhoff</a:t>
            </a:r>
          </a:p>
          <a:p>
            <a:pPr marL="0" lvl="0" indent="0">
              <a:spcBef>
                <a:spcPts val="563"/>
              </a:spcBef>
              <a:spcAft>
                <a:spcPts val="0"/>
              </a:spcAft>
              <a:buClr>
                <a:schemeClr val="accent1"/>
              </a:buClr>
              <a:buSzPts val="3400"/>
              <a:buNone/>
            </a:pPr>
            <a:r>
              <a:rPr lang="en-US" sz="2300" dirty="0">
                <a:latin typeface="+mn-lt"/>
                <a:ea typeface="+mn-ea"/>
                <a:cs typeface="+mn-cs"/>
                <a:sym typeface="Amatic SC"/>
              </a:rPr>
              <a:t>Must be a paid FFA Member</a:t>
            </a:r>
          </a:p>
          <a:p>
            <a:pPr marL="0" lvl="0" indent="0">
              <a:spcBef>
                <a:spcPts val="563"/>
              </a:spcBef>
              <a:spcAft>
                <a:spcPts val="0"/>
              </a:spcAft>
              <a:buClr>
                <a:schemeClr val="accent1"/>
              </a:buClr>
              <a:buSzPts val="3400"/>
              <a:buNone/>
            </a:pPr>
            <a:r>
              <a:rPr lang="en-US" sz="2300" dirty="0">
                <a:latin typeface="+mn-lt"/>
                <a:ea typeface="+mn-ea"/>
                <a:cs typeface="+mn-cs"/>
                <a:sym typeface="Amatic SC"/>
              </a:rPr>
              <a:t>Entry Fees vary</a:t>
            </a:r>
          </a:p>
          <a:p>
            <a:pPr marL="0" lvl="0" indent="0">
              <a:spcBef>
                <a:spcPts val="563"/>
              </a:spcBef>
              <a:spcAft>
                <a:spcPts val="0"/>
              </a:spcAft>
              <a:buClr>
                <a:schemeClr val="accent1"/>
              </a:buClr>
              <a:buSzPts val="3400"/>
              <a:buNone/>
            </a:pPr>
            <a:r>
              <a:rPr lang="en-US" sz="2300" dirty="0">
                <a:latin typeface="+mn-lt"/>
                <a:ea typeface="+mn-ea"/>
                <a:cs typeface="+mn-cs"/>
                <a:sym typeface="Amatic SC"/>
              </a:rPr>
              <a:t>Build project from Wood or Metal</a:t>
            </a:r>
          </a:p>
          <a:p>
            <a:pPr marL="0" lvl="0" indent="0">
              <a:spcBef>
                <a:spcPts val="563"/>
              </a:spcBef>
              <a:spcAft>
                <a:spcPts val="0"/>
              </a:spcAft>
              <a:buClr>
                <a:schemeClr val="accent1"/>
              </a:buClr>
              <a:buSzPts val="3400"/>
              <a:buNone/>
            </a:pPr>
            <a:r>
              <a:rPr lang="en-US" sz="2300" dirty="0">
                <a:latin typeface="+mn-lt"/>
                <a:ea typeface="+mn-ea"/>
                <a:cs typeface="+mn-cs"/>
                <a:sym typeface="Amatic SC"/>
              </a:rPr>
              <a:t>Project ideas: Trailers, Agriculture Equipment, Livestock and Wildlife Equipment, Home/Woodwork Projects, Tractor Restoration, Horse Equipment</a:t>
            </a:r>
          </a:p>
          <a:p>
            <a:pPr marL="0" indent="0">
              <a:buClr>
                <a:schemeClr val="accent1"/>
              </a:buClr>
              <a:buSzPts val="3400"/>
              <a:buNone/>
            </a:pPr>
            <a:endParaRPr lang="en-US" sz="2300" dirty="0">
              <a:latin typeface="+mn-lt"/>
              <a:ea typeface="+mn-ea"/>
              <a:cs typeface="+mn-cs"/>
              <a:sym typeface="Amatic SC"/>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37"/>
        <p:cNvGrpSpPr/>
        <p:nvPr/>
      </p:nvGrpSpPr>
      <p:grpSpPr>
        <a:xfrm>
          <a:off x="0" y="0"/>
          <a:ext cx="0" cy="0"/>
          <a:chOff x="0" y="0"/>
          <a:chExt cx="0" cy="0"/>
        </a:xfrm>
      </p:grpSpPr>
      <p:sp>
        <p:nvSpPr>
          <p:cNvPr id="344" name="Rectangle 343">
            <a:extLst>
              <a:ext uri="{FF2B5EF4-FFF2-40B4-BE49-F238E27FC236}">
                <a16:creationId xmlns:a16="http://schemas.microsoft.com/office/drawing/2014/main" id="{F0FD769F-BDEE-4149-8C98-A92F1F8A14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69630" y="0"/>
            <a:ext cx="6858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46" name="Rectangle 345">
            <a:extLst>
              <a:ext uri="{FF2B5EF4-FFF2-40B4-BE49-F238E27FC236}">
                <a16:creationId xmlns:a16="http://schemas.microsoft.com/office/drawing/2014/main" id="{DC00EF3B-797F-4060-9460-6EEF08B1B1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29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48" name="Rectangle 347">
            <a:extLst>
              <a:ext uri="{FF2B5EF4-FFF2-40B4-BE49-F238E27FC236}">
                <a16:creationId xmlns:a16="http://schemas.microsoft.com/office/drawing/2014/main" id="{A29212FA-B9FF-47AC-84D0-89D460171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2900" y="0"/>
            <a:ext cx="8126730" cy="5105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350" name="Rectangle 349">
            <a:extLst>
              <a:ext uri="{FF2B5EF4-FFF2-40B4-BE49-F238E27FC236}">
                <a16:creationId xmlns:a16="http://schemas.microsoft.com/office/drawing/2014/main" id="{2ABDA6DB-9156-4E0E-84EF-EC737F05DD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2900" y="5105400"/>
            <a:ext cx="8126730" cy="1752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38" name="Google Shape;338;p52"/>
          <p:cNvSpPr txBox="1">
            <a:spLocks noGrp="1"/>
          </p:cNvSpPr>
          <p:nvPr>
            <p:ph type="ctrTitle"/>
          </p:nvPr>
        </p:nvSpPr>
        <p:spPr>
          <a:xfrm>
            <a:off x="406908" y="5495544"/>
            <a:ext cx="7877556" cy="1219580"/>
          </a:xfrm>
          <a:prstGeom prst="rect">
            <a:avLst/>
          </a:prstGeom>
        </p:spPr>
        <p:txBody>
          <a:bodyPr spcFirstLastPara="1" vert="horz" lIns="91440" tIns="45720" rIns="91440" bIns="45720" rtlCol="0" anchor="b" anchorCtr="0">
            <a:normAutofit/>
          </a:bodyPr>
          <a:lstStyle/>
          <a:p>
            <a:pPr marL="0" lvl="0" indent="0" algn="l">
              <a:lnSpc>
                <a:spcPct val="85000"/>
              </a:lnSpc>
              <a:spcBef>
                <a:spcPct val="0"/>
              </a:spcBef>
              <a:spcAft>
                <a:spcPts val="0"/>
              </a:spcAft>
              <a:buSzPts val="1400"/>
            </a:pPr>
            <a:r>
              <a:rPr lang="en-US" sz="3600" b="1" dirty="0">
                <a:solidFill>
                  <a:schemeClr val="tx1"/>
                </a:solidFill>
                <a:latin typeface="+mj-lt"/>
                <a:ea typeface="+mj-ea"/>
                <a:cs typeface="+mj-cs"/>
                <a:sym typeface="Amatic SC"/>
              </a:rPr>
              <a:t>CDEs </a:t>
            </a:r>
            <a:br>
              <a:rPr lang="en-US" sz="3600" b="1" dirty="0">
                <a:solidFill>
                  <a:schemeClr val="tx1"/>
                </a:solidFill>
                <a:latin typeface="+mj-lt"/>
                <a:ea typeface="+mj-ea"/>
                <a:cs typeface="+mj-cs"/>
                <a:sym typeface="Amatic SC"/>
              </a:rPr>
            </a:br>
            <a:r>
              <a:rPr lang="en-US" sz="3600" b="1" dirty="0">
                <a:solidFill>
                  <a:schemeClr val="tx1"/>
                </a:solidFill>
                <a:latin typeface="+mj-lt"/>
                <a:ea typeface="+mj-ea"/>
                <a:cs typeface="+mj-cs"/>
                <a:sym typeface="Amatic SC"/>
              </a:rPr>
              <a:t>(Career Development Events)</a:t>
            </a:r>
          </a:p>
        </p:txBody>
      </p:sp>
      <p:sp>
        <p:nvSpPr>
          <p:cNvPr id="339" name="Google Shape;339;p52"/>
          <p:cNvSpPr txBox="1">
            <a:spLocks noGrp="1"/>
          </p:cNvSpPr>
          <p:nvPr>
            <p:ph type="body" idx="1"/>
          </p:nvPr>
        </p:nvSpPr>
        <p:spPr>
          <a:xfrm>
            <a:off x="406908" y="4505324"/>
            <a:ext cx="2592324" cy="536576"/>
          </a:xfrm>
          <a:prstGeom prst="rect">
            <a:avLst/>
          </a:prstGeom>
        </p:spPr>
        <p:txBody>
          <a:bodyPr spcFirstLastPara="1" vert="horz" lIns="91440" tIns="45720" rIns="91440" bIns="45720" rtlCol="0" anchorCtr="0">
            <a:normAutofit/>
          </a:bodyPr>
          <a:lstStyle/>
          <a:p>
            <a:pPr marL="0" lvl="0" indent="0">
              <a:lnSpc>
                <a:spcPct val="95000"/>
              </a:lnSpc>
              <a:spcBef>
                <a:spcPts val="1400"/>
              </a:spcBef>
              <a:spcAft>
                <a:spcPts val="200"/>
              </a:spcAft>
              <a:buClr>
                <a:schemeClr val="accent1"/>
              </a:buClr>
              <a:buSzPct val="80000"/>
              <a:buNone/>
            </a:pPr>
            <a:r>
              <a:rPr lang="en-US" sz="1400" dirty="0">
                <a:solidFill>
                  <a:schemeClr val="bg1"/>
                </a:solidFill>
                <a:latin typeface="+mn-lt"/>
                <a:ea typeface="+mn-ea"/>
                <a:cs typeface="+mn-cs"/>
                <a:sym typeface="Amatic SC"/>
                <a:hlinkClick r:id="rId3">
                  <a:extLst>
                    <a:ext uri="{A12FA001-AC4F-418D-AE19-62706E023703}">
                      <ahyp:hlinkClr xmlns:ahyp="http://schemas.microsoft.com/office/drawing/2018/hyperlinkcolor" val="tx"/>
                    </a:ext>
                  </a:extLst>
                </a:hlinkClick>
              </a:rPr>
              <a:t>Why Compete in CDEs? </a:t>
            </a:r>
            <a:endParaRPr lang="en-US" sz="1400" dirty="0">
              <a:solidFill>
                <a:schemeClr val="bg1"/>
              </a:solidFill>
              <a:latin typeface="+mn-lt"/>
              <a:ea typeface="+mn-ea"/>
              <a:cs typeface="+mn-cs"/>
              <a:sym typeface="Amatic SC"/>
            </a:endParaRPr>
          </a:p>
        </p:txBody>
      </p:sp>
      <p:graphicFrame>
        <p:nvGraphicFramePr>
          <p:cNvPr id="2" name="Table 1">
            <a:extLst>
              <a:ext uri="{FF2B5EF4-FFF2-40B4-BE49-F238E27FC236}">
                <a16:creationId xmlns:a16="http://schemas.microsoft.com/office/drawing/2014/main" id="{B09C9564-4154-4F54-DF72-9276F8A27D8A}"/>
              </a:ext>
            </a:extLst>
          </p:cNvPr>
          <p:cNvGraphicFramePr>
            <a:graphicFrameLocks noGrp="1"/>
          </p:cNvGraphicFramePr>
          <p:nvPr>
            <p:extLst>
              <p:ext uri="{D42A27DB-BD31-4B8C-83A1-F6EECF244321}">
                <p14:modId xmlns:p14="http://schemas.microsoft.com/office/powerpoint/2010/main" val="730928803"/>
              </p:ext>
            </p:extLst>
          </p:nvPr>
        </p:nvGraphicFramePr>
        <p:xfrm>
          <a:off x="342900" y="887415"/>
          <a:ext cx="8126730" cy="3330573"/>
        </p:xfrm>
        <a:graphic>
          <a:graphicData uri="http://schemas.openxmlformats.org/drawingml/2006/table">
            <a:tbl>
              <a:tblPr firstRow="1" bandRow="1">
                <a:solidFill>
                  <a:schemeClr val="tx1">
                    <a:lumMod val="75000"/>
                    <a:lumOff val="25000"/>
                  </a:schemeClr>
                </a:solidFill>
                <a:tableStyleId>{3B4B98B0-60AC-42C2-AFA5-B58CD77FA1E5}</a:tableStyleId>
              </a:tblPr>
              <a:tblGrid>
                <a:gridCol w="3441604">
                  <a:extLst>
                    <a:ext uri="{9D8B030D-6E8A-4147-A177-3AD203B41FA5}">
                      <a16:colId xmlns:a16="http://schemas.microsoft.com/office/drawing/2014/main" val="562959584"/>
                    </a:ext>
                  </a:extLst>
                </a:gridCol>
                <a:gridCol w="2319555">
                  <a:extLst>
                    <a:ext uri="{9D8B030D-6E8A-4147-A177-3AD203B41FA5}">
                      <a16:colId xmlns:a16="http://schemas.microsoft.com/office/drawing/2014/main" val="1402819797"/>
                    </a:ext>
                  </a:extLst>
                </a:gridCol>
                <a:gridCol w="2365571">
                  <a:extLst>
                    <a:ext uri="{9D8B030D-6E8A-4147-A177-3AD203B41FA5}">
                      <a16:colId xmlns:a16="http://schemas.microsoft.com/office/drawing/2014/main" val="2194112848"/>
                    </a:ext>
                  </a:extLst>
                </a:gridCol>
              </a:tblGrid>
              <a:tr h="1028811">
                <a:tc>
                  <a:txBody>
                    <a:bodyPr/>
                    <a:lstStyle/>
                    <a:p>
                      <a:pPr marL="0" marR="0" lvl="0" indent="0" algn="ctr" rtl="0">
                        <a:lnSpc>
                          <a:spcPct val="100000"/>
                        </a:lnSpc>
                        <a:spcBef>
                          <a:spcPts val="0"/>
                        </a:spcBef>
                        <a:spcAft>
                          <a:spcPts val="0"/>
                        </a:spcAft>
                        <a:buClr>
                          <a:srgbClr val="000000"/>
                        </a:buClr>
                        <a:buSzPts val="2400"/>
                        <a:buFont typeface="Arial"/>
                        <a:buNone/>
                      </a:pPr>
                      <a:r>
                        <a:rPr lang="en-US" sz="2800" b="1" u="none" strike="noStrike" cap="none" spc="0">
                          <a:solidFill>
                            <a:schemeClr val="bg1"/>
                          </a:solidFill>
                          <a:sym typeface="Amatic SC"/>
                        </a:rPr>
                        <a:t>M</a:t>
                      </a:r>
                      <a:r>
                        <a:rPr lang="en-US" sz="2800" b="1" cap="none" spc="0">
                          <a:solidFill>
                            <a:schemeClr val="bg1"/>
                          </a:solidFill>
                          <a:sym typeface="Amatic SC"/>
                        </a:rPr>
                        <a:t>s. </a:t>
                      </a:r>
                    </a:p>
                    <a:p>
                      <a:pPr marL="0" marR="0" lvl="0" indent="0" algn="ctr" rtl="0">
                        <a:lnSpc>
                          <a:spcPct val="100000"/>
                        </a:lnSpc>
                        <a:spcBef>
                          <a:spcPts val="0"/>
                        </a:spcBef>
                        <a:spcAft>
                          <a:spcPts val="0"/>
                        </a:spcAft>
                        <a:buClr>
                          <a:srgbClr val="000000"/>
                        </a:buClr>
                        <a:buSzPts val="2400"/>
                        <a:buFont typeface="Arial"/>
                        <a:buNone/>
                      </a:pPr>
                      <a:r>
                        <a:rPr lang="en-US" sz="2800" b="1" cap="none" spc="0">
                          <a:solidFill>
                            <a:schemeClr val="bg1"/>
                          </a:solidFill>
                          <a:sym typeface="Amatic SC"/>
                        </a:rPr>
                        <a:t>Westhoff</a:t>
                      </a:r>
                      <a:endParaRPr lang="en-US" sz="2800" b="1" u="none" strike="noStrike" cap="none" spc="0">
                        <a:solidFill>
                          <a:schemeClr val="bg1"/>
                        </a:solidFill>
                        <a:latin typeface="Amatic SC"/>
                        <a:ea typeface="Amatic SC"/>
                        <a:cs typeface="Amatic SC"/>
                        <a:sym typeface="Amatic SC"/>
                      </a:endParaRPr>
                    </a:p>
                  </a:txBody>
                  <a:tcPr marL="61087" marR="87276" marT="17454" marB="130900">
                    <a:lnL w="12700" cap="flat" cmpd="sng" algn="ctr">
                      <a:solidFill>
                        <a:schemeClr val="bg1"/>
                      </a:solidFill>
                      <a:prstDash val="solid"/>
                    </a:lnL>
                    <a:lnR w="12700" cmpd="sng">
                      <a:noFill/>
                      <a:prstDash val="solid"/>
                    </a:lnR>
                    <a:lnT w="38100" cmpd="sng">
                      <a:noFill/>
                    </a:lnT>
                    <a:lnB w="12700" cmpd="sng">
                      <a:noFill/>
                      <a:prstDash val="solid"/>
                    </a:lnB>
                    <a:solidFill>
                      <a:schemeClr val="tx1">
                        <a:lumMod val="75000"/>
                        <a:lumOff val="25000"/>
                      </a:schemeClr>
                    </a:solidFill>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800" b="1" u="none" strike="noStrike" cap="none" spc="0">
                          <a:solidFill>
                            <a:schemeClr val="bg1"/>
                          </a:solidFill>
                          <a:sym typeface="Amatic SC"/>
                        </a:rPr>
                        <a:t>M</a:t>
                      </a:r>
                      <a:r>
                        <a:rPr lang="en-US" sz="2800" b="1" cap="none" spc="0">
                          <a:solidFill>
                            <a:schemeClr val="bg1"/>
                          </a:solidFill>
                          <a:sym typeface="Amatic SC"/>
                        </a:rPr>
                        <a:t>s. Richards</a:t>
                      </a:r>
                      <a:endParaRPr lang="en-US" sz="2800" b="1" u="none" strike="noStrike" cap="none" spc="0">
                        <a:solidFill>
                          <a:schemeClr val="bg1"/>
                        </a:solidFill>
                        <a:latin typeface="Amatic SC"/>
                        <a:ea typeface="Amatic SC"/>
                        <a:cs typeface="Amatic SC"/>
                        <a:sym typeface="Amatic SC"/>
                      </a:endParaRPr>
                    </a:p>
                  </a:txBody>
                  <a:tcPr marL="61087" marR="87276" marT="17454" marB="130900">
                    <a:lnL w="12700" cmpd="sng">
                      <a:noFill/>
                      <a:prstDash val="solid"/>
                    </a:lnL>
                    <a:lnR w="12700" cmpd="sng">
                      <a:noFill/>
                      <a:prstDash val="solid"/>
                    </a:lnR>
                    <a:lnT w="38100" cmpd="sng">
                      <a:noFill/>
                    </a:lnT>
                    <a:lnB w="12700" cmpd="sng">
                      <a:noFill/>
                      <a:prstDash val="solid"/>
                    </a:lnB>
                    <a:solidFill>
                      <a:schemeClr val="tx1">
                        <a:lumMod val="75000"/>
                        <a:lumOff val="25000"/>
                      </a:schemeClr>
                    </a:solidFill>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800" b="1" u="none" strike="noStrike" cap="none" spc="0">
                          <a:solidFill>
                            <a:schemeClr val="bg1"/>
                          </a:solidFill>
                          <a:sym typeface="Amatic SC"/>
                        </a:rPr>
                        <a:t>M</a:t>
                      </a:r>
                      <a:r>
                        <a:rPr lang="en-US" sz="2800" b="1" cap="none" spc="0">
                          <a:solidFill>
                            <a:schemeClr val="bg1"/>
                          </a:solidFill>
                          <a:sym typeface="Amatic SC"/>
                        </a:rPr>
                        <a:t>rs. Ashcraft</a:t>
                      </a:r>
                      <a:endParaRPr lang="en-US" sz="2800" b="1" u="none" strike="noStrike" cap="none" spc="0">
                        <a:solidFill>
                          <a:schemeClr val="bg1"/>
                        </a:solidFill>
                        <a:latin typeface="Amatic SC"/>
                        <a:ea typeface="Amatic SC"/>
                        <a:cs typeface="Amatic SC"/>
                        <a:sym typeface="Amatic SC"/>
                      </a:endParaRPr>
                    </a:p>
                  </a:txBody>
                  <a:tcPr marL="61087" marR="87276" marT="17454" marB="130900">
                    <a:lnL w="12700" cmpd="sng">
                      <a:noFill/>
                      <a:prstDash val="solid"/>
                    </a:lnL>
                    <a:lnR w="12700" cmpd="sng">
                      <a:noFill/>
                      <a:prstDash val="solid"/>
                    </a:lnR>
                    <a:lnT w="38100" cmpd="sng">
                      <a:noFill/>
                    </a:lnT>
                    <a:lnB w="12700" cmpd="sng">
                      <a:noFill/>
                      <a:prstDash val="solid"/>
                    </a:lnB>
                    <a:solidFill>
                      <a:schemeClr val="tx1">
                        <a:lumMod val="75000"/>
                        <a:lumOff val="25000"/>
                      </a:schemeClr>
                    </a:solidFill>
                  </a:tcPr>
                </a:tc>
                <a:extLst>
                  <a:ext uri="{0D108BD9-81ED-4DB2-BD59-A6C34878D82A}">
                    <a16:rowId xmlns:a16="http://schemas.microsoft.com/office/drawing/2014/main" val="3126876954"/>
                  </a:ext>
                </a:extLst>
              </a:tr>
              <a:tr h="2301762">
                <a:tc>
                  <a:txBody>
                    <a:bodyPr/>
                    <a:lstStyle/>
                    <a:p>
                      <a:pPr marL="0" marR="0" lvl="0" indent="0" algn="ctr" rtl="0">
                        <a:lnSpc>
                          <a:spcPct val="100000"/>
                        </a:lnSpc>
                        <a:spcBef>
                          <a:spcPts val="0"/>
                        </a:spcBef>
                        <a:spcAft>
                          <a:spcPts val="0"/>
                        </a:spcAft>
                        <a:buClr>
                          <a:srgbClr val="000000"/>
                        </a:buClr>
                        <a:buSzPts val="2400"/>
                        <a:buFont typeface="Arial"/>
                        <a:buNone/>
                      </a:pPr>
                      <a:r>
                        <a:rPr lang="en-US" sz="2800" b="1" u="none" strike="noStrike" cap="none" spc="0" dirty="0">
                          <a:solidFill>
                            <a:schemeClr val="bg1"/>
                          </a:solidFill>
                          <a:latin typeface="Amatic SC"/>
                          <a:ea typeface="Amatic SC"/>
                          <a:cs typeface="Amatic SC"/>
                          <a:sym typeface="Amatic SC"/>
                        </a:rPr>
                        <a:t>Land</a:t>
                      </a:r>
                    </a:p>
                    <a:p>
                      <a:pPr marL="0" marR="0" lvl="0" indent="0" algn="ctr" rtl="0">
                        <a:lnSpc>
                          <a:spcPct val="100000"/>
                        </a:lnSpc>
                        <a:spcBef>
                          <a:spcPts val="0"/>
                        </a:spcBef>
                        <a:spcAft>
                          <a:spcPts val="0"/>
                        </a:spcAft>
                        <a:buClr>
                          <a:srgbClr val="000000"/>
                        </a:buClr>
                        <a:buSzPts val="2400"/>
                        <a:buFont typeface="Arial"/>
                        <a:buNone/>
                      </a:pPr>
                      <a:r>
                        <a:rPr lang="en-US" sz="2800" b="1" u="none" strike="noStrike" cap="none" spc="0" dirty="0">
                          <a:solidFill>
                            <a:schemeClr val="bg1"/>
                          </a:solidFill>
                          <a:latin typeface="Amatic SC"/>
                          <a:ea typeface="Amatic SC"/>
                          <a:cs typeface="Amatic SC"/>
                          <a:sym typeface="Amatic SC"/>
                        </a:rPr>
                        <a:t>Marketing Plan</a:t>
                      </a:r>
                    </a:p>
                  </a:txBody>
                  <a:tcPr marL="61087" marR="87276" marT="17454" marB="130900">
                    <a:lnL w="12700" cap="flat" cmpd="sng" algn="ctr">
                      <a:solidFill>
                        <a:schemeClr val="bg1"/>
                      </a:solidFill>
                      <a:prstDash val="solid"/>
                    </a:lnL>
                    <a:lnR w="12700" cmpd="sng">
                      <a:noFill/>
                      <a:prstDash val="solid"/>
                    </a:lnR>
                    <a:lnT w="38100" cmpd="sng">
                      <a:noFill/>
                    </a:lnT>
                    <a:lnB w="12700" cmpd="sng">
                      <a:noFill/>
                      <a:prstDash val="solid"/>
                    </a:lnB>
                    <a:solidFill>
                      <a:schemeClr val="tx1">
                        <a:lumMod val="75000"/>
                        <a:lumOff val="25000"/>
                      </a:schemeClr>
                    </a:solidFill>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800" b="1" u="none" strike="noStrike" cap="none" spc="0" dirty="0">
                          <a:solidFill>
                            <a:schemeClr val="bg1"/>
                          </a:solidFill>
                          <a:latin typeface="Amatic SC"/>
                          <a:ea typeface="Amatic SC"/>
                          <a:cs typeface="Amatic SC"/>
                          <a:sym typeface="Amatic SC"/>
                        </a:rPr>
                        <a:t>Entomology</a:t>
                      </a:r>
                    </a:p>
                    <a:p>
                      <a:pPr marL="0" marR="0" lvl="0" indent="0" algn="ctr" rtl="0">
                        <a:lnSpc>
                          <a:spcPct val="100000"/>
                        </a:lnSpc>
                        <a:spcBef>
                          <a:spcPts val="0"/>
                        </a:spcBef>
                        <a:spcAft>
                          <a:spcPts val="0"/>
                        </a:spcAft>
                        <a:buClr>
                          <a:srgbClr val="000000"/>
                        </a:buClr>
                        <a:buSzPts val="2400"/>
                        <a:buFont typeface="Arial"/>
                        <a:buNone/>
                      </a:pPr>
                      <a:r>
                        <a:rPr lang="en-US" sz="2800" b="1" u="none" strike="noStrike" cap="none" spc="0" dirty="0">
                          <a:solidFill>
                            <a:schemeClr val="bg1"/>
                          </a:solidFill>
                          <a:latin typeface="Amatic SC"/>
                          <a:ea typeface="Amatic SC"/>
                          <a:cs typeface="Amatic SC"/>
                          <a:sym typeface="Amatic SC"/>
                        </a:rPr>
                        <a:t>Floriculture</a:t>
                      </a:r>
                    </a:p>
                  </a:txBody>
                  <a:tcPr marL="61087" marR="87276" marT="17454" marB="130900">
                    <a:lnL w="12700" cmpd="sng">
                      <a:noFill/>
                      <a:prstDash val="solid"/>
                    </a:lnL>
                    <a:lnR w="12700" cmpd="sng">
                      <a:noFill/>
                      <a:prstDash val="solid"/>
                    </a:lnR>
                    <a:lnT w="38100" cmpd="sng">
                      <a:noFill/>
                    </a:lnT>
                    <a:lnB w="12700" cmpd="sng">
                      <a:noFill/>
                      <a:prstDash val="solid"/>
                    </a:lnB>
                    <a:solidFill>
                      <a:schemeClr val="tx1">
                        <a:lumMod val="75000"/>
                        <a:lumOff val="25000"/>
                      </a:schemeClr>
                    </a:solidFill>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800" b="1" u="none" strike="noStrike" cap="none" spc="0" dirty="0">
                          <a:solidFill>
                            <a:schemeClr val="bg1"/>
                          </a:solidFill>
                          <a:latin typeface="Amatic SC"/>
                          <a:ea typeface="Amatic SC"/>
                          <a:cs typeface="Amatic SC"/>
                          <a:sym typeface="Amatic SC"/>
                        </a:rPr>
                        <a:t>Vet Med</a:t>
                      </a:r>
                    </a:p>
                    <a:p>
                      <a:pPr marL="0" marR="0" lvl="0" indent="0" algn="ctr" rtl="0">
                        <a:lnSpc>
                          <a:spcPct val="100000"/>
                        </a:lnSpc>
                        <a:spcBef>
                          <a:spcPts val="0"/>
                        </a:spcBef>
                        <a:spcAft>
                          <a:spcPts val="0"/>
                        </a:spcAft>
                        <a:buClr>
                          <a:srgbClr val="000000"/>
                        </a:buClr>
                        <a:buSzPts val="2400"/>
                        <a:buFont typeface="Arial"/>
                        <a:buNone/>
                      </a:pPr>
                      <a:r>
                        <a:rPr lang="en-US" sz="2800" b="1" u="none" strike="noStrike" cap="none" spc="0" dirty="0">
                          <a:solidFill>
                            <a:schemeClr val="bg1"/>
                          </a:solidFill>
                          <a:latin typeface="Amatic SC"/>
                          <a:ea typeface="Amatic SC"/>
                          <a:cs typeface="Amatic SC"/>
                          <a:sym typeface="Amatic SC"/>
                        </a:rPr>
                        <a:t>Livestock</a:t>
                      </a:r>
                    </a:p>
                  </a:txBody>
                  <a:tcPr marL="61087" marR="87276" marT="17454" marB="130900">
                    <a:lnL w="12700" cmpd="sng">
                      <a:noFill/>
                      <a:prstDash val="solid"/>
                    </a:lnL>
                    <a:lnR w="12700" cmpd="sng">
                      <a:noFill/>
                      <a:prstDash val="solid"/>
                    </a:lnR>
                    <a:lnT w="38100" cmpd="sng">
                      <a:noFill/>
                    </a:lnT>
                    <a:lnB w="12700" cmpd="sng">
                      <a:noFill/>
                      <a:prstDash val="solid"/>
                    </a:lnB>
                    <a:solidFill>
                      <a:schemeClr val="tx1">
                        <a:lumMod val="75000"/>
                        <a:lumOff val="25000"/>
                      </a:schemeClr>
                    </a:solidFill>
                  </a:tcPr>
                </a:tc>
                <a:extLst>
                  <a:ext uri="{0D108BD9-81ED-4DB2-BD59-A6C34878D82A}">
                    <a16:rowId xmlns:a16="http://schemas.microsoft.com/office/drawing/2014/main" val="47116270"/>
                  </a:ext>
                </a:extLst>
              </a:tr>
            </a:tbl>
          </a:graphicData>
        </a:graphic>
      </p:graphicFrame>
      <p:sp>
        <p:nvSpPr>
          <p:cNvPr id="3" name="TextBox 2">
            <a:extLst>
              <a:ext uri="{FF2B5EF4-FFF2-40B4-BE49-F238E27FC236}">
                <a16:creationId xmlns:a16="http://schemas.microsoft.com/office/drawing/2014/main" id="{CECB66D3-BFF6-6029-19BB-768624B7F047}"/>
              </a:ext>
            </a:extLst>
          </p:cNvPr>
          <p:cNvSpPr txBox="1"/>
          <p:nvPr/>
        </p:nvSpPr>
        <p:spPr>
          <a:xfrm>
            <a:off x="1604772" y="3345739"/>
            <a:ext cx="5934456" cy="769441"/>
          </a:xfrm>
          <a:prstGeom prst="rect">
            <a:avLst/>
          </a:prstGeom>
          <a:noFill/>
        </p:spPr>
        <p:txBody>
          <a:bodyPr wrap="square" rtlCol="0">
            <a:spAutoFit/>
          </a:bodyPr>
          <a:lstStyle/>
          <a:p>
            <a:r>
              <a:rPr lang="en-US" sz="4400" dirty="0">
                <a:solidFill>
                  <a:schemeClr val="bg1"/>
                </a:solidFill>
              </a:rPr>
              <a:t>**Subject to change**</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39"/>
        <p:cNvGrpSpPr/>
        <p:nvPr/>
      </p:nvGrpSpPr>
      <p:grpSpPr>
        <a:xfrm>
          <a:off x="0" y="0"/>
          <a:ext cx="0" cy="0"/>
          <a:chOff x="0" y="0"/>
          <a:chExt cx="0" cy="0"/>
        </a:xfrm>
      </p:grpSpPr>
      <p:sp>
        <p:nvSpPr>
          <p:cNvPr id="446" name="Rectangle 445">
            <a:extLst>
              <a:ext uri="{FF2B5EF4-FFF2-40B4-BE49-F238E27FC236}">
                <a16:creationId xmlns:a16="http://schemas.microsoft.com/office/drawing/2014/main" id="{842261B7-FAAD-47CA-A9BE-38E09E2CC5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69630" y="0"/>
            <a:ext cx="6858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40" name="Google Shape;440;p57"/>
          <p:cNvSpPr txBox="1">
            <a:spLocks noGrp="1"/>
          </p:cNvSpPr>
          <p:nvPr>
            <p:ph type="ctrTitle"/>
          </p:nvPr>
        </p:nvSpPr>
        <p:spPr>
          <a:xfrm>
            <a:off x="482394" y="193231"/>
            <a:ext cx="7739832" cy="484632"/>
          </a:xfrm>
          <a:prstGeom prst="rect">
            <a:avLst/>
          </a:prstGeom>
        </p:spPr>
        <p:txBody>
          <a:bodyPr spcFirstLastPara="1" vert="horz" lIns="91440" tIns="45720" rIns="91440" bIns="45720" rtlCol="0" anchor="b" anchorCtr="0">
            <a:normAutofit fontScale="90000"/>
          </a:bodyPr>
          <a:lstStyle/>
          <a:p>
            <a:pPr marL="0" lvl="0" indent="0" algn="l">
              <a:spcBef>
                <a:spcPct val="0"/>
              </a:spcBef>
              <a:spcAft>
                <a:spcPts val="0"/>
              </a:spcAft>
              <a:buSzPts val="1400"/>
            </a:pPr>
            <a:r>
              <a:rPr lang="en-US" sz="3700" b="1" dirty="0">
                <a:solidFill>
                  <a:schemeClr val="tx1"/>
                </a:solidFill>
                <a:latin typeface="+mj-lt"/>
                <a:ea typeface="+mj-ea"/>
                <a:cs typeface="+mj-cs"/>
                <a:sym typeface="Amatic SC"/>
              </a:rPr>
              <a:t>Community Service Activities </a:t>
            </a:r>
          </a:p>
        </p:txBody>
      </p:sp>
      <p:pic>
        <p:nvPicPr>
          <p:cNvPr id="3" name="Picture 2" descr="A group of people's hands in a circle on grass&#10;&#10;Description automatically generated">
            <a:extLst>
              <a:ext uri="{FF2B5EF4-FFF2-40B4-BE49-F238E27FC236}">
                <a16:creationId xmlns:a16="http://schemas.microsoft.com/office/drawing/2014/main" id="{0C255FB3-8A3E-1181-59D5-CDC54F142D6D}"/>
              </a:ext>
            </a:extLst>
          </p:cNvPr>
          <p:cNvPicPr>
            <a:picLocks noChangeAspect="1"/>
          </p:cNvPicPr>
          <p:nvPr/>
        </p:nvPicPr>
        <p:blipFill>
          <a:blip r:embed="rId3"/>
          <a:srcRect l="18262" r="37819" b="-3"/>
          <a:stretch/>
        </p:blipFill>
        <p:spPr>
          <a:xfrm>
            <a:off x="722424" y="973085"/>
            <a:ext cx="2558559" cy="4879075"/>
          </a:xfrm>
          <a:prstGeom prst="rect">
            <a:avLst/>
          </a:prstGeom>
        </p:spPr>
      </p:pic>
      <p:sp>
        <p:nvSpPr>
          <p:cNvPr id="448" name="Rectangle 447">
            <a:extLst>
              <a:ext uri="{FF2B5EF4-FFF2-40B4-BE49-F238E27FC236}">
                <a16:creationId xmlns:a16="http://schemas.microsoft.com/office/drawing/2014/main" id="{E6483AC0-E497-4F01-8CC9-9F3700296F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394" y="645106"/>
            <a:ext cx="3035597" cy="5527094"/>
          </a:xfrm>
          <a:prstGeom prst="rect">
            <a:avLst/>
          </a:prstGeom>
          <a:no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1" name="Google Shape;441;p57"/>
          <p:cNvSpPr txBox="1">
            <a:spLocks noGrp="1"/>
          </p:cNvSpPr>
          <p:nvPr>
            <p:ph type="body" idx="1"/>
          </p:nvPr>
        </p:nvSpPr>
        <p:spPr>
          <a:xfrm>
            <a:off x="3528387" y="645106"/>
            <a:ext cx="4708032" cy="4351337"/>
          </a:xfrm>
          <a:prstGeom prst="rect">
            <a:avLst/>
          </a:prstGeom>
        </p:spPr>
        <p:txBody>
          <a:bodyPr spcFirstLastPara="1" vert="horz" lIns="91440" tIns="45720" rIns="91440" bIns="45720" rtlCol="0" anchorCtr="0">
            <a:normAutofit/>
          </a:bodyPr>
          <a:lstStyle/>
          <a:p>
            <a:pPr marL="0" lvl="0" indent="0">
              <a:spcBef>
                <a:spcPts val="0"/>
              </a:spcBef>
              <a:spcAft>
                <a:spcPts val="0"/>
              </a:spcAft>
              <a:buClr>
                <a:schemeClr val="accent1"/>
              </a:buClr>
              <a:buSzPts val="3700"/>
              <a:buNone/>
            </a:pPr>
            <a:r>
              <a:rPr lang="en-US" sz="2400" dirty="0">
                <a:latin typeface="+mn-lt"/>
                <a:ea typeface="+mn-ea"/>
                <a:cs typeface="+mn-cs"/>
                <a:sym typeface="Amatic SC"/>
              </a:rPr>
              <a:t>Current “Living to Serve” Community service projects will be posted online and in the Reminds</a:t>
            </a:r>
          </a:p>
          <a:p>
            <a:pPr marL="0" lvl="0" indent="0">
              <a:spcBef>
                <a:spcPts val="0"/>
              </a:spcBef>
              <a:spcAft>
                <a:spcPts val="0"/>
              </a:spcAft>
              <a:buClr>
                <a:schemeClr val="accent1"/>
              </a:buClr>
              <a:buSzPts val="3700"/>
              <a:buNone/>
            </a:pPr>
            <a:endParaRPr lang="en-US" sz="2400" dirty="0">
              <a:latin typeface="+mn-lt"/>
              <a:ea typeface="+mn-ea"/>
              <a:cs typeface="+mn-cs"/>
              <a:sym typeface="Amatic SC"/>
            </a:endParaRPr>
          </a:p>
          <a:p>
            <a:pPr marL="0" lvl="0" indent="0">
              <a:spcBef>
                <a:spcPts val="0"/>
              </a:spcBef>
              <a:spcAft>
                <a:spcPts val="0"/>
              </a:spcAft>
              <a:buClr>
                <a:schemeClr val="accent1"/>
              </a:buClr>
              <a:buSzPts val="3700"/>
              <a:buNone/>
            </a:pPr>
            <a:r>
              <a:rPr lang="en-US" sz="2400" u="sng" dirty="0">
                <a:latin typeface="+mn-lt"/>
                <a:ea typeface="+mn-ea"/>
                <a:cs typeface="+mn-cs"/>
                <a:sym typeface="Amatic SC"/>
              </a:rPr>
              <a:t>OCTOBER: </a:t>
            </a:r>
            <a:r>
              <a:rPr lang="en-US" sz="2400" dirty="0">
                <a:latin typeface="+mn-lt"/>
                <a:ea typeface="+mn-ea"/>
                <a:cs typeface="+mn-cs"/>
                <a:sym typeface="Amatic SC"/>
              </a:rPr>
              <a:t>Bring supplies for the Animal Resource Center to the October FFA Monthly meeting Oct. 7</a:t>
            </a:r>
            <a:r>
              <a:rPr lang="en-US" sz="2400" baseline="30000" dirty="0">
                <a:latin typeface="+mn-lt"/>
                <a:ea typeface="+mn-ea"/>
                <a:cs typeface="+mn-cs"/>
                <a:sym typeface="Amatic SC"/>
              </a:rPr>
              <a:t>th</a:t>
            </a:r>
            <a:r>
              <a:rPr lang="en-US" sz="2400" dirty="0">
                <a:latin typeface="+mn-lt"/>
                <a:ea typeface="+mn-ea"/>
                <a:cs typeface="+mn-cs"/>
                <a:sym typeface="Amatic SC"/>
              </a:rPr>
              <a:t>!</a:t>
            </a:r>
          </a:p>
          <a:p>
            <a:pPr marL="0" lvl="0" indent="0">
              <a:spcBef>
                <a:spcPts val="563"/>
              </a:spcBef>
              <a:spcAft>
                <a:spcPts val="0"/>
              </a:spcAft>
              <a:buClr>
                <a:schemeClr val="accent1"/>
              </a:buClr>
              <a:buSzPts val="3733"/>
              <a:buNone/>
            </a:pPr>
            <a:endParaRPr lang="en-US" dirty="0">
              <a:latin typeface="+mn-lt"/>
              <a:ea typeface="+mn-ea"/>
              <a:cs typeface="+mn-cs"/>
              <a:sym typeface="Amatic SC"/>
            </a:endParaRPr>
          </a:p>
        </p:txBody>
      </p:sp>
      <p:pic>
        <p:nvPicPr>
          <p:cNvPr id="4" name="Picture 3" descr="A poster for a service project&#10;&#10;Description automatically generated">
            <a:extLst>
              <a:ext uri="{FF2B5EF4-FFF2-40B4-BE49-F238E27FC236}">
                <a16:creationId xmlns:a16="http://schemas.microsoft.com/office/drawing/2014/main" id="{F50B9608-0018-FAD7-1318-03097CA6852C}"/>
              </a:ext>
            </a:extLst>
          </p:cNvPr>
          <p:cNvPicPr>
            <a:picLocks noChangeAspect="1"/>
          </p:cNvPicPr>
          <p:nvPr/>
        </p:nvPicPr>
        <p:blipFill>
          <a:blip r:embed="rId4"/>
          <a:stretch>
            <a:fillRect/>
          </a:stretch>
        </p:blipFill>
        <p:spPr>
          <a:xfrm>
            <a:off x="5057407" y="3629172"/>
            <a:ext cx="3164820" cy="316482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32"/>
        <p:cNvGrpSpPr/>
        <p:nvPr/>
      </p:nvGrpSpPr>
      <p:grpSpPr>
        <a:xfrm>
          <a:off x="0" y="0"/>
          <a:ext cx="0" cy="0"/>
          <a:chOff x="0" y="0"/>
          <a:chExt cx="0" cy="0"/>
        </a:xfrm>
      </p:grpSpPr>
      <p:sp>
        <p:nvSpPr>
          <p:cNvPr id="447" name="Rectangle 446">
            <a:extLst>
              <a:ext uri="{FF2B5EF4-FFF2-40B4-BE49-F238E27FC236}">
                <a16:creationId xmlns:a16="http://schemas.microsoft.com/office/drawing/2014/main" id="{842261B7-FAAD-47CA-A9BE-38E09E2CC5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69630" y="0"/>
            <a:ext cx="6858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33" name="Google Shape;433;p56"/>
          <p:cNvSpPr txBox="1">
            <a:spLocks noGrp="1"/>
          </p:cNvSpPr>
          <p:nvPr>
            <p:ph type="ctrTitle"/>
          </p:nvPr>
        </p:nvSpPr>
        <p:spPr>
          <a:xfrm>
            <a:off x="3773965" y="319455"/>
            <a:ext cx="4470251" cy="795528"/>
          </a:xfrm>
          <a:prstGeom prst="rect">
            <a:avLst/>
          </a:prstGeom>
        </p:spPr>
        <p:txBody>
          <a:bodyPr spcFirstLastPara="1" vert="horz" lIns="91440" tIns="45720" rIns="91440" bIns="45720" rtlCol="0" anchor="b" anchorCtr="0">
            <a:normAutofit/>
          </a:bodyPr>
          <a:lstStyle/>
          <a:p>
            <a:pPr marL="0" lvl="0" indent="0" algn="l">
              <a:spcBef>
                <a:spcPct val="0"/>
              </a:spcBef>
              <a:spcAft>
                <a:spcPts val="0"/>
              </a:spcAft>
              <a:buSzPts val="1400"/>
            </a:pPr>
            <a:r>
              <a:rPr lang="en-US" sz="4400" b="1" dirty="0">
                <a:solidFill>
                  <a:schemeClr val="tx1"/>
                </a:solidFill>
                <a:latin typeface="+mj-lt"/>
                <a:ea typeface="+mj-ea"/>
                <a:cs typeface="+mj-cs"/>
                <a:sym typeface="Amatic SC"/>
              </a:rPr>
              <a:t>Fundraisers</a:t>
            </a:r>
          </a:p>
        </p:txBody>
      </p:sp>
      <p:pic>
        <p:nvPicPr>
          <p:cNvPr id="2" name="Picture 1">
            <a:extLst>
              <a:ext uri="{FF2B5EF4-FFF2-40B4-BE49-F238E27FC236}">
                <a16:creationId xmlns:a16="http://schemas.microsoft.com/office/drawing/2014/main" id="{7B3D1C01-1C6B-5A1D-F07B-33BC3FF0D4D2}"/>
              </a:ext>
            </a:extLst>
          </p:cNvPr>
          <p:cNvPicPr>
            <a:picLocks noChangeAspect="1"/>
          </p:cNvPicPr>
          <p:nvPr/>
        </p:nvPicPr>
        <p:blipFill>
          <a:blip r:embed="rId3"/>
          <a:srcRect r="-1" b="4174"/>
          <a:stretch/>
        </p:blipFill>
        <p:spPr>
          <a:xfrm>
            <a:off x="722424" y="950977"/>
            <a:ext cx="2570153" cy="4901184"/>
          </a:xfrm>
          <a:prstGeom prst="rect">
            <a:avLst/>
          </a:prstGeom>
        </p:spPr>
      </p:pic>
      <p:sp>
        <p:nvSpPr>
          <p:cNvPr id="449" name="Rectangle 448">
            <a:extLst>
              <a:ext uri="{FF2B5EF4-FFF2-40B4-BE49-F238E27FC236}">
                <a16:creationId xmlns:a16="http://schemas.microsoft.com/office/drawing/2014/main" id="{E6483AC0-E497-4F01-8CC9-9F3700296F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394" y="645106"/>
            <a:ext cx="3035597" cy="5527094"/>
          </a:xfrm>
          <a:prstGeom prst="rect">
            <a:avLst/>
          </a:prstGeom>
          <a:no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 name="Google Shape;434;p56"/>
          <p:cNvSpPr txBox="1">
            <a:spLocks noGrp="1"/>
          </p:cNvSpPr>
          <p:nvPr>
            <p:ph type="body" idx="1"/>
          </p:nvPr>
        </p:nvSpPr>
        <p:spPr>
          <a:xfrm>
            <a:off x="2859624" y="1278989"/>
            <a:ext cx="4717654" cy="4351337"/>
          </a:xfrm>
          <a:prstGeom prst="rect">
            <a:avLst/>
          </a:prstGeom>
        </p:spPr>
        <p:txBody>
          <a:bodyPr spcFirstLastPara="1" vert="horz" lIns="91440" tIns="45720" rIns="91440" bIns="45720" rtlCol="0" anchorCtr="0">
            <a:normAutofit/>
          </a:bodyPr>
          <a:lstStyle/>
          <a:p>
            <a:pPr marL="960120" lvl="1" indent="0">
              <a:spcBef>
                <a:spcPts val="0"/>
              </a:spcBef>
              <a:buClr>
                <a:schemeClr val="accent1"/>
              </a:buClr>
              <a:buSzPts val="3200"/>
              <a:buNone/>
            </a:pPr>
            <a:r>
              <a:rPr lang="en-US" sz="2300" dirty="0">
                <a:latin typeface="+mn-lt"/>
                <a:ea typeface="+mn-ea"/>
                <a:cs typeface="+mn-cs"/>
                <a:sym typeface="Amatic SC"/>
              </a:rPr>
              <a:t>Top Salesman Award will account ALL Fundraisers</a:t>
            </a:r>
          </a:p>
          <a:p>
            <a:pPr marL="960120" lvl="1" indent="0">
              <a:spcBef>
                <a:spcPts val="0"/>
              </a:spcBef>
              <a:buClr>
                <a:schemeClr val="accent1"/>
              </a:buClr>
              <a:buSzPts val="3200"/>
              <a:buNone/>
            </a:pPr>
            <a:r>
              <a:rPr lang="en-US" sz="2300" dirty="0">
                <a:latin typeface="+mn-lt"/>
                <a:ea typeface="+mn-ea"/>
                <a:cs typeface="+mn-cs"/>
                <a:sym typeface="Amatic SC"/>
              </a:rPr>
              <a:t>If selling as a family, will divide total number by amount of FFA members in the family </a:t>
            </a:r>
          </a:p>
          <a:p>
            <a:pPr marL="960120" lvl="1" indent="0">
              <a:spcBef>
                <a:spcPts val="0"/>
              </a:spcBef>
              <a:buClr>
                <a:schemeClr val="accent1"/>
              </a:buClr>
              <a:buSzPts val="3200"/>
              <a:buNone/>
            </a:pPr>
            <a:r>
              <a:rPr lang="en-US" sz="2300" dirty="0">
                <a:latin typeface="+mn-lt"/>
                <a:ea typeface="+mn-ea"/>
                <a:cs typeface="+mn-cs"/>
                <a:sym typeface="Amatic SC"/>
              </a:rPr>
              <a:t>will be posted in the remind when going on and on social medias</a:t>
            </a:r>
          </a:p>
          <a:p>
            <a:pPr marL="201682" lvl="1" indent="0">
              <a:spcBef>
                <a:spcPts val="281"/>
              </a:spcBef>
              <a:spcAft>
                <a:spcPts val="0"/>
              </a:spcAft>
              <a:buClr>
                <a:schemeClr val="accent1"/>
              </a:buClr>
              <a:buSzPts val="3200"/>
              <a:buNone/>
            </a:pPr>
            <a:endParaRPr lang="en-US" sz="2300" dirty="0">
              <a:latin typeface="+mn-lt"/>
              <a:ea typeface="+mn-ea"/>
              <a:cs typeface="+mn-cs"/>
              <a:sym typeface="Amatic SC"/>
            </a:endParaRPr>
          </a:p>
          <a:p>
            <a:pPr marL="0" lvl="0" indent="0">
              <a:spcBef>
                <a:spcPts val="563"/>
              </a:spcBef>
              <a:spcAft>
                <a:spcPts val="0"/>
              </a:spcAft>
              <a:buClr>
                <a:schemeClr val="accent1"/>
              </a:buClr>
              <a:buSzPts val="3733"/>
              <a:buNone/>
            </a:pPr>
            <a:endParaRPr lang="en-US" sz="2300" dirty="0">
              <a:latin typeface="+mn-lt"/>
              <a:ea typeface="+mn-ea"/>
              <a:cs typeface="+mn-cs"/>
              <a:sym typeface="Amatic SC"/>
            </a:endParaRPr>
          </a:p>
        </p:txBody>
      </p:sp>
      <p:pic>
        <p:nvPicPr>
          <p:cNvPr id="4" name="Picture 3">
            <a:extLst>
              <a:ext uri="{FF2B5EF4-FFF2-40B4-BE49-F238E27FC236}">
                <a16:creationId xmlns:a16="http://schemas.microsoft.com/office/drawing/2014/main" id="{6C5D2367-3658-3485-3D31-04755A5F9212}"/>
              </a:ext>
            </a:extLst>
          </p:cNvPr>
          <p:cNvPicPr>
            <a:picLocks noChangeAspect="1"/>
          </p:cNvPicPr>
          <p:nvPr/>
        </p:nvPicPr>
        <p:blipFill>
          <a:blip r:embed="rId4"/>
          <a:stretch>
            <a:fillRect/>
          </a:stretch>
        </p:blipFill>
        <p:spPr>
          <a:xfrm>
            <a:off x="3767165" y="4727449"/>
            <a:ext cx="4457551" cy="180575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54"/>
        <p:cNvGrpSpPr/>
        <p:nvPr/>
      </p:nvGrpSpPr>
      <p:grpSpPr>
        <a:xfrm>
          <a:off x="0" y="0"/>
          <a:ext cx="0" cy="0"/>
          <a:chOff x="0" y="0"/>
          <a:chExt cx="0" cy="0"/>
        </a:xfrm>
      </p:grpSpPr>
      <p:sp>
        <p:nvSpPr>
          <p:cNvPr id="461" name="Rectangle 460">
            <a:extLst>
              <a:ext uri="{FF2B5EF4-FFF2-40B4-BE49-F238E27FC236}">
                <a16:creationId xmlns:a16="http://schemas.microsoft.com/office/drawing/2014/main" id="{842261B7-FAAD-47CA-A9BE-38E09E2CC5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69630" y="0"/>
            <a:ext cx="6858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55" name="Google Shape;455;p59"/>
          <p:cNvSpPr txBox="1">
            <a:spLocks noGrp="1"/>
          </p:cNvSpPr>
          <p:nvPr>
            <p:ph type="ctrTitle"/>
          </p:nvPr>
        </p:nvSpPr>
        <p:spPr>
          <a:xfrm>
            <a:off x="4595782" y="365760"/>
            <a:ext cx="3620102" cy="1325562"/>
          </a:xfrm>
          <a:prstGeom prst="rect">
            <a:avLst/>
          </a:prstGeom>
        </p:spPr>
        <p:txBody>
          <a:bodyPr spcFirstLastPara="1" vert="horz" lIns="91440" tIns="45720" rIns="91440" bIns="45720" rtlCol="0" anchor="b" anchorCtr="0">
            <a:normAutofit/>
          </a:bodyPr>
          <a:lstStyle/>
          <a:p>
            <a:pPr marL="0" lvl="0" indent="0" algn="l">
              <a:spcBef>
                <a:spcPct val="0"/>
              </a:spcBef>
              <a:spcAft>
                <a:spcPts val="0"/>
              </a:spcAft>
              <a:buSzPts val="1400"/>
            </a:pPr>
            <a:r>
              <a:rPr lang="en-US" sz="3700" b="1" dirty="0">
                <a:solidFill>
                  <a:schemeClr val="tx1"/>
                </a:solidFill>
                <a:latin typeface="+mj-lt"/>
                <a:ea typeface="+mj-ea"/>
                <a:cs typeface="+mj-cs"/>
                <a:sym typeface="Amatic SC"/>
              </a:rPr>
              <a:t>FFA Official Dress</a:t>
            </a:r>
          </a:p>
        </p:txBody>
      </p:sp>
      <p:pic>
        <p:nvPicPr>
          <p:cNvPr id="4" name="Picture 3" descr="A group of women posing for a photo&#10;&#10;Description automatically generated">
            <a:extLst>
              <a:ext uri="{FF2B5EF4-FFF2-40B4-BE49-F238E27FC236}">
                <a16:creationId xmlns:a16="http://schemas.microsoft.com/office/drawing/2014/main" id="{DF1FF963-A472-0E74-6D4C-E202AEEFED56}"/>
              </a:ext>
            </a:extLst>
          </p:cNvPr>
          <p:cNvPicPr>
            <a:picLocks noChangeAspect="1"/>
          </p:cNvPicPr>
          <p:nvPr/>
        </p:nvPicPr>
        <p:blipFill>
          <a:blip r:embed="rId3"/>
          <a:srcRect r="1507"/>
          <a:stretch/>
        </p:blipFill>
        <p:spPr>
          <a:xfrm>
            <a:off x="711475" y="955222"/>
            <a:ext cx="3630558" cy="4914800"/>
          </a:xfrm>
          <a:prstGeom prst="rect">
            <a:avLst/>
          </a:prstGeom>
        </p:spPr>
      </p:pic>
      <p:sp>
        <p:nvSpPr>
          <p:cNvPr id="463" name="Rectangle 462">
            <a:extLst>
              <a:ext uri="{FF2B5EF4-FFF2-40B4-BE49-F238E27FC236}">
                <a16:creationId xmlns:a16="http://schemas.microsoft.com/office/drawing/2014/main" id="{F313EB42-8073-4CE3-84D2-5E16471257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394" y="645106"/>
            <a:ext cx="4088720" cy="5527094"/>
          </a:xfrm>
          <a:prstGeom prst="rect">
            <a:avLst/>
          </a:prstGeom>
          <a:noFill/>
          <a:ln w="13970">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Google Shape;456;p59"/>
          <p:cNvSpPr txBox="1">
            <a:spLocks noGrp="1"/>
          </p:cNvSpPr>
          <p:nvPr>
            <p:ph type="body" idx="1"/>
          </p:nvPr>
        </p:nvSpPr>
        <p:spPr>
          <a:xfrm>
            <a:off x="4595781" y="1828800"/>
            <a:ext cx="3648568" cy="4351337"/>
          </a:xfrm>
          <a:prstGeom prst="rect">
            <a:avLst/>
          </a:prstGeom>
        </p:spPr>
        <p:txBody>
          <a:bodyPr spcFirstLastPara="1" vert="horz" lIns="91440" tIns="45720" rIns="91440" bIns="45720" rtlCol="0" anchorCtr="0">
            <a:normAutofit/>
          </a:bodyPr>
          <a:lstStyle/>
          <a:p>
            <a:pPr marL="287414" lvl="0" indent="-342900">
              <a:spcBef>
                <a:spcPts val="0"/>
              </a:spcBef>
              <a:spcAft>
                <a:spcPts val="0"/>
              </a:spcAft>
              <a:buClr>
                <a:schemeClr val="accent1"/>
              </a:buClr>
              <a:buSzPts val="2800"/>
              <a:buFont typeface="Arial" panose="020B0604020202020204" pitchFamily="34" charset="0"/>
              <a:buChar char="•"/>
            </a:pPr>
            <a:r>
              <a:rPr lang="en-US" sz="2300" dirty="0">
                <a:latin typeface="+mn-lt"/>
                <a:ea typeface="+mn-ea"/>
                <a:cs typeface="+mn-cs"/>
                <a:sym typeface="Amatic SC"/>
              </a:rPr>
              <a:t>$60 - $85 – Official FFA Jacket (standard or tailored)</a:t>
            </a:r>
          </a:p>
          <a:p>
            <a:pPr marL="287414" lvl="0" indent="-342900">
              <a:spcBef>
                <a:spcPts val="0"/>
              </a:spcBef>
              <a:spcAft>
                <a:spcPts val="0"/>
              </a:spcAft>
              <a:buClr>
                <a:schemeClr val="accent1"/>
              </a:buClr>
              <a:buSzPts val="2800"/>
              <a:buFont typeface="Arial" panose="020B0604020202020204" pitchFamily="34" charset="0"/>
              <a:buChar char="•"/>
            </a:pPr>
            <a:r>
              <a:rPr lang="en-US" sz="2300" dirty="0">
                <a:latin typeface="+mn-lt"/>
                <a:ea typeface="+mn-ea"/>
                <a:cs typeface="+mn-cs"/>
                <a:sym typeface="Amatic SC"/>
              </a:rPr>
              <a:t>$13 - 25 Tie or Scarf (depends on style)</a:t>
            </a:r>
          </a:p>
          <a:p>
            <a:pPr marL="287414" lvl="0" indent="-342900">
              <a:spcBef>
                <a:spcPts val="563"/>
              </a:spcBef>
              <a:spcAft>
                <a:spcPts val="0"/>
              </a:spcAft>
              <a:buClr>
                <a:schemeClr val="accent1"/>
              </a:buClr>
              <a:buSzPts val="2800"/>
              <a:buFont typeface="Arial" panose="020B0604020202020204" pitchFamily="34" charset="0"/>
              <a:buChar char="•"/>
            </a:pPr>
            <a:r>
              <a:rPr lang="en-US" sz="2300" dirty="0">
                <a:latin typeface="+mn-lt"/>
                <a:ea typeface="+mn-ea"/>
                <a:cs typeface="+mn-cs"/>
                <a:sym typeface="Amatic SC"/>
              </a:rPr>
              <a:t>If you can not afford a jacket but want to participate, contact your teacher about </a:t>
            </a:r>
            <a:r>
              <a:rPr lang="en-US" sz="2300" b="1" u="sng" dirty="0">
                <a:latin typeface="+mn-lt"/>
                <a:ea typeface="+mn-ea"/>
                <a:cs typeface="+mn-cs"/>
                <a:sym typeface="Amatic SC"/>
              </a:rPr>
              <a:t>The Gift of Blue</a:t>
            </a:r>
          </a:p>
          <a:p>
            <a:pPr marL="287414" lvl="0" indent="-342900">
              <a:spcBef>
                <a:spcPts val="563"/>
              </a:spcBef>
              <a:spcAft>
                <a:spcPts val="0"/>
              </a:spcAft>
              <a:buClr>
                <a:schemeClr val="accent1"/>
              </a:buClr>
              <a:buSzPts val="2800"/>
              <a:buFont typeface="Arial" panose="020B0604020202020204" pitchFamily="34" charset="0"/>
              <a:buChar char="•"/>
            </a:pPr>
            <a:r>
              <a:rPr lang="en-US" sz="2300" dirty="0">
                <a:latin typeface="+mn-lt"/>
                <a:ea typeface="+mn-ea"/>
                <a:cs typeface="+mn-cs"/>
                <a:sym typeface="Amatic SC"/>
                <a:hlinkClick r:id="rId4"/>
              </a:rPr>
              <a:t>https://shopffa.org/cat/2/OFFICIAL-DRESS/</a:t>
            </a:r>
            <a:r>
              <a:rPr lang="en-US" sz="2300" dirty="0">
                <a:latin typeface="+mn-lt"/>
                <a:ea typeface="+mn-ea"/>
                <a:cs typeface="+mn-cs"/>
                <a:sym typeface="Amatic SC"/>
              </a:rPr>
              <a:t> </a:t>
            </a:r>
          </a:p>
          <a:p>
            <a:pPr marL="287414" lvl="0" indent="-342900">
              <a:spcBef>
                <a:spcPts val="563"/>
              </a:spcBef>
              <a:spcAft>
                <a:spcPts val="0"/>
              </a:spcAft>
              <a:buClr>
                <a:schemeClr val="accent1"/>
              </a:buClr>
              <a:buSzPts val="2800"/>
              <a:buFont typeface="Arial" panose="020B0604020202020204" pitchFamily="34" charset="0"/>
              <a:buChar char="•"/>
            </a:pPr>
            <a:endParaRPr lang="en-US" sz="2300" dirty="0">
              <a:latin typeface="+mn-lt"/>
              <a:ea typeface="+mn-ea"/>
              <a:cs typeface="+mn-cs"/>
              <a:sym typeface="Amatic SC"/>
            </a:endParaRPr>
          </a:p>
          <a:p>
            <a:pPr marL="287414" lvl="0" indent="-342900">
              <a:spcBef>
                <a:spcPts val="563"/>
              </a:spcBef>
              <a:spcAft>
                <a:spcPts val="0"/>
              </a:spcAft>
              <a:buClr>
                <a:schemeClr val="accent1"/>
              </a:buClr>
              <a:buSzPts val="3600"/>
              <a:buFont typeface="Arial" panose="020B0604020202020204" pitchFamily="34" charset="0"/>
              <a:buChar char="•"/>
            </a:pPr>
            <a:endParaRPr lang="en-US" sz="2300" dirty="0">
              <a:latin typeface="+mn-lt"/>
              <a:ea typeface="+mn-ea"/>
              <a:cs typeface="+mn-cs"/>
              <a:sym typeface="Amatic SC"/>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69"/>
        <p:cNvGrpSpPr/>
        <p:nvPr/>
      </p:nvGrpSpPr>
      <p:grpSpPr>
        <a:xfrm>
          <a:off x="0" y="0"/>
          <a:ext cx="0" cy="0"/>
          <a:chOff x="0" y="0"/>
          <a:chExt cx="0" cy="0"/>
        </a:xfrm>
      </p:grpSpPr>
      <p:sp>
        <p:nvSpPr>
          <p:cNvPr id="495" name="Rectangle 494">
            <a:extLst>
              <a:ext uri="{FF2B5EF4-FFF2-40B4-BE49-F238E27FC236}">
                <a16:creationId xmlns:a16="http://schemas.microsoft.com/office/drawing/2014/main" id="{842261B7-FAAD-47CA-A9BE-38E09E2CC5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69630" y="0"/>
            <a:ext cx="6858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70" name="Google Shape;470;p61"/>
          <p:cNvSpPr txBox="1">
            <a:spLocks noGrp="1"/>
          </p:cNvSpPr>
          <p:nvPr>
            <p:ph type="ctrTitle"/>
          </p:nvPr>
        </p:nvSpPr>
        <p:spPr>
          <a:xfrm>
            <a:off x="4815348" y="365760"/>
            <a:ext cx="3400535" cy="1325562"/>
          </a:xfrm>
          <a:prstGeom prst="rect">
            <a:avLst/>
          </a:prstGeom>
        </p:spPr>
        <p:txBody>
          <a:bodyPr spcFirstLastPara="1" vert="horz" lIns="91440" tIns="45720" rIns="91440" bIns="45720" rtlCol="0" anchor="b" anchorCtr="0">
            <a:normAutofit/>
          </a:bodyPr>
          <a:lstStyle/>
          <a:p>
            <a:pPr marL="0" lvl="0" indent="0" algn="l">
              <a:spcBef>
                <a:spcPct val="0"/>
              </a:spcBef>
              <a:spcAft>
                <a:spcPts val="0"/>
              </a:spcAft>
              <a:buSzPts val="1400"/>
            </a:pPr>
            <a:r>
              <a:rPr lang="en-US" sz="3400" b="1">
                <a:solidFill>
                  <a:schemeClr val="tx1"/>
                </a:solidFill>
                <a:latin typeface="+mj-lt"/>
                <a:ea typeface="+mj-ea"/>
                <a:cs typeface="+mj-cs"/>
                <a:sym typeface="Amatic SC"/>
              </a:rPr>
              <a:t>End of the Year Banquet</a:t>
            </a:r>
          </a:p>
        </p:txBody>
      </p:sp>
      <p:pic>
        <p:nvPicPr>
          <p:cNvPr id="4" name="Picture 3" descr="An orange fish and a bird&#10;&#10;Description automatically generated">
            <a:extLst>
              <a:ext uri="{FF2B5EF4-FFF2-40B4-BE49-F238E27FC236}">
                <a16:creationId xmlns:a16="http://schemas.microsoft.com/office/drawing/2014/main" id="{28154A81-E47C-E80B-3630-57DA74527A39}"/>
              </a:ext>
            </a:extLst>
          </p:cNvPr>
          <p:cNvPicPr>
            <a:picLocks noChangeAspect="1"/>
          </p:cNvPicPr>
          <p:nvPr/>
        </p:nvPicPr>
        <p:blipFill>
          <a:blip r:embed="rId3"/>
          <a:srcRect l="7853" r="18277"/>
          <a:stretch/>
        </p:blipFill>
        <p:spPr>
          <a:xfrm>
            <a:off x="482394" y="645108"/>
            <a:ext cx="4079206" cy="5522149"/>
          </a:xfrm>
          <a:prstGeom prst="rect">
            <a:avLst/>
          </a:prstGeom>
        </p:spPr>
      </p:pic>
      <p:sp>
        <p:nvSpPr>
          <p:cNvPr id="496" name="Rectangle 495">
            <a:extLst>
              <a:ext uri="{FF2B5EF4-FFF2-40B4-BE49-F238E27FC236}">
                <a16:creationId xmlns:a16="http://schemas.microsoft.com/office/drawing/2014/main" id="{F313EB42-8073-4CE3-84D2-5E16471257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394" y="645106"/>
            <a:ext cx="4088720" cy="5527094"/>
          </a:xfrm>
          <a:prstGeom prst="rect">
            <a:avLst/>
          </a:prstGeom>
          <a:noFill/>
          <a:ln w="13970">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 name="Google Shape;471;p61"/>
          <p:cNvSpPr txBox="1">
            <a:spLocks noGrp="1"/>
          </p:cNvSpPr>
          <p:nvPr>
            <p:ph type="body" idx="1"/>
          </p:nvPr>
        </p:nvSpPr>
        <p:spPr>
          <a:xfrm>
            <a:off x="4815347" y="1828800"/>
            <a:ext cx="3429001" cy="4351337"/>
          </a:xfrm>
          <a:prstGeom prst="rect">
            <a:avLst/>
          </a:prstGeom>
        </p:spPr>
        <p:txBody>
          <a:bodyPr spcFirstLastPara="1" vert="horz" lIns="91440" tIns="45720" rIns="91440" bIns="45720" rtlCol="0" anchorCtr="0">
            <a:normAutofit/>
          </a:bodyPr>
          <a:lstStyle/>
          <a:p>
            <a:pPr marL="0" lvl="0" indent="-182880">
              <a:spcBef>
                <a:spcPts val="0"/>
              </a:spcBef>
              <a:spcAft>
                <a:spcPts val="0"/>
              </a:spcAft>
              <a:buClr>
                <a:schemeClr val="accent1"/>
              </a:buClr>
              <a:buSzPts val="3700"/>
              <a:buNone/>
            </a:pPr>
            <a:r>
              <a:rPr lang="en-US" sz="2300">
                <a:latin typeface="+mn-lt"/>
                <a:ea typeface="+mn-ea"/>
                <a:cs typeface="+mn-cs"/>
                <a:sym typeface="Amatic SC"/>
              </a:rPr>
              <a:t>Time: May 2023 (Date TBD)</a:t>
            </a:r>
          </a:p>
          <a:p>
            <a:pPr marL="0" lvl="0" indent="-182880">
              <a:spcBef>
                <a:spcPts val="0"/>
              </a:spcBef>
              <a:spcAft>
                <a:spcPts val="0"/>
              </a:spcAft>
              <a:buClr>
                <a:schemeClr val="accent1"/>
              </a:buClr>
              <a:buSzPts val="3700"/>
              <a:buNone/>
            </a:pPr>
            <a:r>
              <a:rPr lang="en-US" sz="2300">
                <a:latin typeface="+mn-lt"/>
                <a:ea typeface="+mn-ea"/>
                <a:cs typeface="+mn-cs"/>
                <a:sym typeface="Amatic SC"/>
              </a:rPr>
              <a:t>Place: in years past in the Wings of Heritage Room</a:t>
            </a:r>
          </a:p>
          <a:p>
            <a:pPr marL="0" lvl="0" indent="-182880">
              <a:spcBef>
                <a:spcPts val="563"/>
              </a:spcBef>
              <a:spcAft>
                <a:spcPts val="0"/>
              </a:spcAft>
              <a:buClr>
                <a:schemeClr val="accent1"/>
              </a:buClr>
              <a:buSzPts val="3700"/>
              <a:buNone/>
            </a:pPr>
            <a:r>
              <a:rPr lang="en-US" sz="2300">
                <a:latin typeface="+mn-lt"/>
                <a:ea typeface="+mn-ea"/>
                <a:cs typeface="+mn-cs"/>
                <a:sym typeface="Amatic SC"/>
              </a:rPr>
              <a:t>Receive recognition for accomplishments</a:t>
            </a:r>
          </a:p>
          <a:p>
            <a:pPr marL="0" lvl="0" indent="-182880">
              <a:spcBef>
                <a:spcPts val="563"/>
              </a:spcBef>
              <a:spcAft>
                <a:spcPts val="0"/>
              </a:spcAft>
              <a:buClr>
                <a:schemeClr val="accent1"/>
              </a:buClr>
              <a:buSzPts val="3700"/>
              <a:buNone/>
            </a:pPr>
            <a:r>
              <a:rPr lang="en-US" sz="2300">
                <a:latin typeface="+mn-lt"/>
                <a:ea typeface="+mn-ea"/>
                <a:cs typeface="+mn-cs"/>
                <a:sym typeface="Amatic SC"/>
              </a:rPr>
              <a:t>Awards</a:t>
            </a:r>
          </a:p>
          <a:p>
            <a:pPr marL="0" lvl="0" indent="-182880">
              <a:spcBef>
                <a:spcPts val="563"/>
              </a:spcBef>
              <a:spcAft>
                <a:spcPts val="0"/>
              </a:spcAft>
              <a:buClr>
                <a:schemeClr val="accent1"/>
              </a:buClr>
              <a:buSzPts val="3700"/>
              <a:buNone/>
            </a:pPr>
            <a:r>
              <a:rPr lang="en-US" sz="2300">
                <a:latin typeface="+mn-lt"/>
                <a:ea typeface="+mn-ea"/>
                <a:cs typeface="+mn-cs"/>
                <a:sym typeface="Amatic SC"/>
              </a:rPr>
              <a:t>Senior Speeches, cords, and shooting team stoles</a:t>
            </a:r>
          </a:p>
          <a:p>
            <a:pPr marL="0" lvl="0" indent="-182880">
              <a:spcBef>
                <a:spcPts val="563"/>
              </a:spcBef>
              <a:spcAft>
                <a:spcPts val="0"/>
              </a:spcAft>
              <a:buClr>
                <a:schemeClr val="accent1"/>
              </a:buClr>
              <a:buSzPts val="3700"/>
              <a:buNone/>
            </a:pPr>
            <a:r>
              <a:rPr lang="en-US" sz="2300">
                <a:latin typeface="+mn-lt"/>
                <a:ea typeface="+mn-ea"/>
                <a:cs typeface="+mn-cs"/>
                <a:sym typeface="Amatic SC"/>
              </a:rPr>
              <a:t>Food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CC5CC88-D452-405A-A68E-CB09DB9099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69630" y="0"/>
            <a:ext cx="6858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F6FB1C4D-1152-CF56-6A97-535FEBB29BFD}"/>
              </a:ext>
            </a:extLst>
          </p:cNvPr>
          <p:cNvSpPr>
            <a:spLocks noGrp="1"/>
          </p:cNvSpPr>
          <p:nvPr>
            <p:ph type="title"/>
          </p:nvPr>
        </p:nvSpPr>
        <p:spPr>
          <a:xfrm rot="5400000">
            <a:off x="7302518" y="2633473"/>
            <a:ext cx="3400535" cy="1325562"/>
          </a:xfrm>
        </p:spPr>
        <p:txBody>
          <a:bodyPr vert="horz" lIns="91440" tIns="45720" rIns="91440" bIns="45720" rtlCol="0" anchor="b">
            <a:normAutofit/>
          </a:bodyPr>
          <a:lstStyle/>
          <a:p>
            <a:r>
              <a:rPr lang="en-US" sz="5400" b="1" dirty="0"/>
              <a:t>Remind</a:t>
            </a:r>
          </a:p>
        </p:txBody>
      </p:sp>
      <p:pic>
        <p:nvPicPr>
          <p:cNvPr id="16" name="Graphic 15" descr="Marketing">
            <a:extLst>
              <a:ext uri="{FF2B5EF4-FFF2-40B4-BE49-F238E27FC236}">
                <a16:creationId xmlns:a16="http://schemas.microsoft.com/office/drawing/2014/main" id="{FB9108F7-1390-E2EF-A5FB-A4068785EBA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4303" y="1517904"/>
            <a:ext cx="5100365" cy="5100365"/>
          </a:xfrm>
          <a:prstGeom prst="rect">
            <a:avLst/>
          </a:prstGeom>
        </p:spPr>
      </p:pic>
      <p:sp>
        <p:nvSpPr>
          <p:cNvPr id="3" name="Content Placeholder 2">
            <a:extLst>
              <a:ext uri="{FF2B5EF4-FFF2-40B4-BE49-F238E27FC236}">
                <a16:creationId xmlns:a16="http://schemas.microsoft.com/office/drawing/2014/main" id="{E84F7C55-2449-1BDE-3D84-637059CC510A}"/>
              </a:ext>
            </a:extLst>
          </p:cNvPr>
          <p:cNvSpPr>
            <a:spLocks/>
          </p:cNvSpPr>
          <p:nvPr/>
        </p:nvSpPr>
        <p:spPr>
          <a:xfrm>
            <a:off x="4017627" y="667512"/>
            <a:ext cx="4257564" cy="5732081"/>
          </a:xfrm>
          <a:prstGeom prst="rect">
            <a:avLst/>
          </a:prstGeom>
        </p:spPr>
        <p:txBody>
          <a:bodyPr vert="horz" lIns="91440" tIns="45720" rIns="91440" bIns="45720" rtlCol="0">
            <a:normAutofit fontScale="92500" lnSpcReduction="10000"/>
          </a:bodyPr>
          <a:lstStyle/>
          <a:p>
            <a:pPr indent="-182880">
              <a:spcAft>
                <a:spcPts val="600"/>
              </a:spcAft>
              <a:buClr>
                <a:schemeClr val="accent1"/>
              </a:buClr>
            </a:pPr>
            <a:r>
              <a:rPr lang="en-US" sz="2800" b="1" u="sng" dirty="0"/>
              <a:t>Texas City FFA </a:t>
            </a:r>
            <a:r>
              <a:rPr lang="en-US" sz="2800" dirty="0"/>
              <a:t>Remind</a:t>
            </a:r>
          </a:p>
          <a:p>
            <a:pPr indent="-182880">
              <a:spcAft>
                <a:spcPts val="600"/>
              </a:spcAft>
              <a:buClr>
                <a:schemeClr val="accent1"/>
              </a:buClr>
            </a:pPr>
            <a:r>
              <a:rPr lang="en-US" sz="2800" dirty="0"/>
              <a:t>Text 81010 with message @tcffa20</a:t>
            </a:r>
          </a:p>
          <a:p>
            <a:pPr indent="-182880">
              <a:spcAft>
                <a:spcPts val="600"/>
              </a:spcAft>
              <a:buClr>
                <a:schemeClr val="accent1"/>
              </a:buClr>
            </a:pPr>
            <a:r>
              <a:rPr lang="en-US" sz="2800" b="1" u="sng" dirty="0"/>
              <a:t>FFA Trailer Request</a:t>
            </a:r>
            <a:endParaRPr lang="en-US" sz="2800" dirty="0"/>
          </a:p>
          <a:p>
            <a:pPr indent="-182880">
              <a:spcAft>
                <a:spcPts val="600"/>
              </a:spcAft>
              <a:buClr>
                <a:schemeClr val="accent1"/>
              </a:buClr>
            </a:pPr>
            <a:r>
              <a:rPr lang="en-US" sz="2800" dirty="0"/>
              <a:t>@ffatrai</a:t>
            </a:r>
          </a:p>
          <a:p>
            <a:pPr indent="-182880">
              <a:spcAft>
                <a:spcPts val="600"/>
              </a:spcAft>
              <a:buClr>
                <a:schemeClr val="accent1"/>
              </a:buClr>
            </a:pPr>
            <a:r>
              <a:rPr lang="en-US" sz="2800" b="1" u="sng" dirty="0"/>
              <a:t>Texas City FFA Alumni </a:t>
            </a:r>
            <a:r>
              <a:rPr lang="en-US" sz="2800" dirty="0"/>
              <a:t>Remind</a:t>
            </a:r>
          </a:p>
          <a:p>
            <a:pPr indent="-182880">
              <a:spcAft>
                <a:spcPts val="600"/>
              </a:spcAft>
              <a:buClr>
                <a:schemeClr val="accent1"/>
              </a:buClr>
            </a:pPr>
            <a:r>
              <a:rPr lang="en-US" sz="2800" dirty="0"/>
              <a:t>Text 81010 with message @tcffaalumn</a:t>
            </a:r>
          </a:p>
          <a:p>
            <a:pPr indent="-182880">
              <a:spcAft>
                <a:spcPts val="600"/>
              </a:spcAft>
              <a:buClr>
                <a:schemeClr val="accent1"/>
              </a:buClr>
            </a:pPr>
            <a:r>
              <a:rPr lang="en-US" sz="2800" b="1" u="sng" dirty="0"/>
              <a:t>Livestock Species </a:t>
            </a:r>
          </a:p>
          <a:p>
            <a:pPr indent="-182880">
              <a:spcAft>
                <a:spcPts val="600"/>
              </a:spcAft>
              <a:buClr>
                <a:schemeClr val="accent1"/>
              </a:buClr>
            </a:pPr>
            <a:r>
              <a:rPr lang="en-US" sz="2800" dirty="0"/>
              <a:t>must get with the Advisor over the species to get added</a:t>
            </a:r>
          </a:p>
          <a:p>
            <a:pPr indent="-182880">
              <a:spcAft>
                <a:spcPts val="600"/>
              </a:spcAft>
              <a:buClr>
                <a:schemeClr val="accent1"/>
              </a:buClr>
            </a:pPr>
            <a:endParaRPr lang="en-US" sz="2800" dirty="0"/>
          </a:p>
        </p:txBody>
      </p:sp>
    </p:spTree>
    <p:extLst>
      <p:ext uri="{BB962C8B-B14F-4D97-AF65-F5344CB8AC3E}">
        <p14:creationId xmlns:p14="http://schemas.microsoft.com/office/powerpoint/2010/main" val="31784470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1CC5CC88-D452-405A-A68E-CB09DB9099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69630" y="0"/>
            <a:ext cx="6858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F6FB1C4D-1152-CF56-6A97-535FEBB29BFD}"/>
              </a:ext>
            </a:extLst>
          </p:cNvPr>
          <p:cNvSpPr>
            <a:spLocks noGrp="1"/>
          </p:cNvSpPr>
          <p:nvPr>
            <p:ph type="title"/>
          </p:nvPr>
        </p:nvSpPr>
        <p:spPr>
          <a:xfrm rot="5400000">
            <a:off x="6868880" y="2810117"/>
            <a:ext cx="4243183" cy="1055253"/>
          </a:xfrm>
        </p:spPr>
        <p:txBody>
          <a:bodyPr vert="horz" lIns="91440" tIns="45720" rIns="91440" bIns="45720" rtlCol="0" anchor="b">
            <a:normAutofit fontScale="90000"/>
          </a:bodyPr>
          <a:lstStyle/>
          <a:p>
            <a:r>
              <a:rPr lang="en-US" sz="4400" b="1" dirty="0"/>
              <a:t>TCFFA Alumni</a:t>
            </a:r>
          </a:p>
        </p:txBody>
      </p:sp>
      <p:sp>
        <p:nvSpPr>
          <p:cNvPr id="3" name="Content Placeholder 2">
            <a:extLst>
              <a:ext uri="{FF2B5EF4-FFF2-40B4-BE49-F238E27FC236}">
                <a16:creationId xmlns:a16="http://schemas.microsoft.com/office/drawing/2014/main" id="{E84F7C55-2449-1BDE-3D84-637059CC510A}"/>
              </a:ext>
            </a:extLst>
          </p:cNvPr>
          <p:cNvSpPr>
            <a:spLocks/>
          </p:cNvSpPr>
          <p:nvPr/>
        </p:nvSpPr>
        <p:spPr>
          <a:xfrm>
            <a:off x="0" y="391618"/>
            <a:ext cx="4142232" cy="6146341"/>
          </a:xfrm>
          <a:prstGeom prst="rect">
            <a:avLst/>
          </a:prstGeom>
        </p:spPr>
        <p:txBody>
          <a:bodyPr vert="horz" lIns="91440" tIns="45720" rIns="91440" bIns="45720" rtlCol="0">
            <a:normAutofit/>
          </a:bodyPr>
          <a:lstStyle/>
          <a:p>
            <a:pPr indent="-182880">
              <a:spcAft>
                <a:spcPts val="600"/>
              </a:spcAft>
              <a:buClr>
                <a:schemeClr val="accent1"/>
              </a:buClr>
            </a:pPr>
            <a:r>
              <a:rPr lang="en-US" dirty="0"/>
              <a:t>Texas City FFA Alumni Scholarship opportunities for FFA members that have volunteered with the TCFFA (full) alumni for at </a:t>
            </a:r>
            <a:r>
              <a:rPr lang="en-US" b="1" u="sng" dirty="0"/>
              <a:t>minimum 2 years</a:t>
            </a:r>
          </a:p>
          <a:p>
            <a:pPr indent="-182880">
              <a:spcAft>
                <a:spcPts val="600"/>
              </a:spcAft>
              <a:buClr>
                <a:schemeClr val="accent1"/>
              </a:buClr>
            </a:pPr>
            <a:endParaRPr lang="en-US" b="1" u="sng" dirty="0"/>
          </a:p>
          <a:p>
            <a:pPr indent="-182880">
              <a:spcAft>
                <a:spcPts val="600"/>
              </a:spcAft>
              <a:buClr>
                <a:schemeClr val="accent1"/>
              </a:buClr>
            </a:pPr>
            <a:r>
              <a:rPr lang="en-US" b="1" u="sng" dirty="0"/>
              <a:t>Texas City FFA Alumni </a:t>
            </a:r>
            <a:r>
              <a:rPr lang="en-US" dirty="0"/>
              <a:t>Remind</a:t>
            </a:r>
          </a:p>
          <a:p>
            <a:pPr indent="-182880">
              <a:spcAft>
                <a:spcPts val="600"/>
              </a:spcAft>
              <a:buClr>
                <a:schemeClr val="accent1"/>
              </a:buClr>
            </a:pPr>
            <a:r>
              <a:rPr lang="en-US" dirty="0"/>
              <a:t>Text 81010 with message @tcffaalumn</a:t>
            </a:r>
          </a:p>
          <a:p>
            <a:pPr indent="-182880">
              <a:spcAft>
                <a:spcPts val="600"/>
              </a:spcAft>
              <a:buClr>
                <a:schemeClr val="accent1"/>
              </a:buClr>
            </a:pPr>
            <a:endParaRPr lang="en-US" b="1" u="sng" dirty="0"/>
          </a:p>
          <a:p>
            <a:pPr indent="-182880">
              <a:spcAft>
                <a:spcPts val="600"/>
              </a:spcAft>
              <a:buClr>
                <a:schemeClr val="accent1"/>
              </a:buClr>
            </a:pPr>
            <a:r>
              <a:rPr lang="en-US" dirty="0"/>
              <a:t>UPCOMING DATES</a:t>
            </a:r>
          </a:p>
          <a:p>
            <a:pPr indent="-182880">
              <a:spcAft>
                <a:spcPts val="600"/>
              </a:spcAft>
              <a:buClr>
                <a:schemeClr val="accent1"/>
              </a:buClr>
            </a:pPr>
            <a:r>
              <a:rPr lang="en-US" u="sng" dirty="0"/>
              <a:t>Sunday October 13, </a:t>
            </a:r>
            <a:r>
              <a:rPr lang="en-US" dirty="0"/>
              <a:t>Alumni Prospect Show for Cattle, Lambs, and Goats</a:t>
            </a:r>
          </a:p>
          <a:p>
            <a:pPr indent="-182880">
              <a:spcAft>
                <a:spcPts val="600"/>
              </a:spcAft>
              <a:buClr>
                <a:schemeClr val="accent1"/>
              </a:buClr>
            </a:pPr>
            <a:r>
              <a:rPr lang="en-US" u="sng" dirty="0"/>
              <a:t>Saturday January 18</a:t>
            </a:r>
            <a:r>
              <a:rPr lang="en-US" dirty="0"/>
              <a:t>, Alumni Prospect Show for Pigs</a:t>
            </a:r>
          </a:p>
          <a:p>
            <a:pPr indent="-182880">
              <a:spcAft>
                <a:spcPts val="600"/>
              </a:spcAft>
              <a:buClr>
                <a:schemeClr val="accent1"/>
              </a:buClr>
            </a:pPr>
            <a:r>
              <a:rPr lang="en-US" u="sng" dirty="0"/>
              <a:t>March – May,</a:t>
            </a:r>
            <a:r>
              <a:rPr lang="en-US" dirty="0"/>
              <a:t> Raffle Fundraiser – winners drawn at FFA Banquet</a:t>
            </a:r>
          </a:p>
          <a:p>
            <a:pPr indent="-182880">
              <a:spcAft>
                <a:spcPts val="600"/>
              </a:spcAft>
              <a:buClr>
                <a:schemeClr val="accent1"/>
              </a:buClr>
            </a:pPr>
            <a:r>
              <a:rPr lang="en-US" u="sng" dirty="0"/>
              <a:t>April</a:t>
            </a:r>
            <a:r>
              <a:rPr lang="en-US" dirty="0"/>
              <a:t>, Tamale Fundraiser</a:t>
            </a:r>
          </a:p>
        </p:txBody>
      </p:sp>
      <p:pic>
        <p:nvPicPr>
          <p:cNvPr id="4" name="Picture 3">
            <a:extLst>
              <a:ext uri="{FF2B5EF4-FFF2-40B4-BE49-F238E27FC236}">
                <a16:creationId xmlns:a16="http://schemas.microsoft.com/office/drawing/2014/main" id="{CF380E6F-9003-2210-A205-7F06509CA4B0}"/>
              </a:ext>
            </a:extLst>
          </p:cNvPr>
          <p:cNvPicPr>
            <a:picLocks noChangeAspect="1"/>
          </p:cNvPicPr>
          <p:nvPr/>
        </p:nvPicPr>
        <p:blipFill>
          <a:blip r:embed="rId2"/>
          <a:srcRect l="-7206" t="-3410" r="-5550" b="-3410"/>
          <a:stretch/>
        </p:blipFill>
        <p:spPr>
          <a:xfrm>
            <a:off x="3853952" y="670737"/>
            <a:ext cx="4615678" cy="5588101"/>
          </a:xfrm>
          <a:prstGeom prst="rect">
            <a:avLst/>
          </a:prstGeom>
        </p:spPr>
      </p:pic>
    </p:spTree>
    <p:extLst>
      <p:ext uri="{BB962C8B-B14F-4D97-AF65-F5344CB8AC3E}">
        <p14:creationId xmlns:p14="http://schemas.microsoft.com/office/powerpoint/2010/main" val="253417947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ageCurlDouble"/>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05"/>
        <p:cNvGrpSpPr/>
        <p:nvPr/>
      </p:nvGrpSpPr>
      <p:grpSpPr>
        <a:xfrm>
          <a:off x="0" y="0"/>
          <a:ext cx="0" cy="0"/>
          <a:chOff x="0" y="0"/>
          <a:chExt cx="0" cy="0"/>
        </a:xfrm>
      </p:grpSpPr>
      <p:sp>
        <p:nvSpPr>
          <p:cNvPr id="20" name="Rectangle 19">
            <a:extLst>
              <a:ext uri="{FF2B5EF4-FFF2-40B4-BE49-F238E27FC236}">
                <a16:creationId xmlns:a16="http://schemas.microsoft.com/office/drawing/2014/main" id="{0E99ED6D-365F-4CAE-942F-ECA78F74BD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69630" y="0"/>
            <a:ext cx="6858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4" name="Picture 3" descr="A calendar with text and numbers&#10;&#10;Description automatically generated with medium confidence">
            <a:extLst>
              <a:ext uri="{FF2B5EF4-FFF2-40B4-BE49-F238E27FC236}">
                <a16:creationId xmlns:a16="http://schemas.microsoft.com/office/drawing/2014/main" id="{1CFCDD68-D256-318A-A600-F73F7240793F}"/>
              </a:ext>
            </a:extLst>
          </p:cNvPr>
          <p:cNvPicPr>
            <a:picLocks noChangeAspect="1"/>
          </p:cNvPicPr>
          <p:nvPr/>
        </p:nvPicPr>
        <p:blipFill>
          <a:blip r:embed="rId3"/>
          <a:stretch>
            <a:fillRect/>
          </a:stretch>
        </p:blipFill>
        <p:spPr>
          <a:xfrm>
            <a:off x="1613196" y="-2"/>
            <a:ext cx="5486400" cy="685800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68"/>
        <p:cNvGrpSpPr/>
        <p:nvPr/>
      </p:nvGrpSpPr>
      <p:grpSpPr>
        <a:xfrm>
          <a:off x="0" y="0"/>
          <a:ext cx="0" cy="0"/>
          <a:chOff x="0" y="0"/>
          <a:chExt cx="0" cy="0"/>
        </a:xfrm>
      </p:grpSpPr>
      <p:sp>
        <p:nvSpPr>
          <p:cNvPr id="269" name="Google Shape;269;p40"/>
          <p:cNvSpPr txBox="1">
            <a:spLocks noGrp="1"/>
          </p:cNvSpPr>
          <p:nvPr>
            <p:ph type="body" idx="1"/>
          </p:nvPr>
        </p:nvSpPr>
        <p:spPr>
          <a:xfrm>
            <a:off x="0" y="0"/>
            <a:ext cx="9143999" cy="6430962"/>
          </a:xfrm>
          <a:prstGeom prst="rect">
            <a:avLst/>
          </a:prstGeom>
          <a:noFill/>
          <a:ln>
            <a:noFill/>
          </a:ln>
        </p:spPr>
        <p:txBody>
          <a:bodyPr spcFirstLastPara="1" wrap="square" lIns="91425" tIns="45700" rIns="91425" bIns="45700" anchor="t" anchorCtr="0">
            <a:noAutofit/>
          </a:bodyPr>
          <a:lstStyle/>
          <a:p>
            <a:pPr marL="0" marR="0" lvl="0" indent="0" algn="ctr" rtl="0">
              <a:lnSpc>
                <a:spcPct val="115000"/>
              </a:lnSpc>
              <a:spcBef>
                <a:spcPts val="0"/>
              </a:spcBef>
              <a:spcAft>
                <a:spcPts val="0"/>
              </a:spcAft>
              <a:buClr>
                <a:srgbClr val="FF9900"/>
              </a:buClr>
              <a:buSzPts val="2520"/>
              <a:buNone/>
            </a:pPr>
            <a:r>
              <a:rPr lang="en-US" sz="3600" b="1" i="0" u="none" dirty="0">
                <a:solidFill>
                  <a:srgbClr val="FFC000"/>
                </a:solidFill>
                <a:latin typeface="Calibri"/>
                <a:ea typeface="Calibri"/>
                <a:cs typeface="Calibri"/>
                <a:sym typeface="Calibri"/>
              </a:rPr>
              <a:t>Texas City FFA “No Pass, No Substitute” &amp; Attendance Policy</a:t>
            </a:r>
            <a:endParaRPr sz="2800" b="0" i="0" u="none" dirty="0">
              <a:solidFill>
                <a:srgbClr val="FFC000"/>
              </a:solidFill>
              <a:latin typeface="Calibri"/>
              <a:ea typeface="Calibri"/>
              <a:cs typeface="Calibri"/>
              <a:sym typeface="Calibri"/>
            </a:endParaRPr>
          </a:p>
          <a:p>
            <a:pPr marL="0" indent="0" algn="ctr">
              <a:lnSpc>
                <a:spcPct val="115000"/>
              </a:lnSpc>
              <a:spcBef>
                <a:spcPts val="1000"/>
              </a:spcBef>
              <a:buClr>
                <a:srgbClr val="FF9900"/>
              </a:buClr>
              <a:buSzPts val="1400"/>
              <a:buFont typeface="Noto Sans Symbols"/>
              <a:buChar char="❖"/>
            </a:pPr>
            <a:r>
              <a:rPr lang="en-US" sz="2000" b="0" i="0" u="none" dirty="0">
                <a:solidFill>
                  <a:srgbClr val="FFC000"/>
                </a:solidFill>
                <a:latin typeface="Calibri"/>
                <a:ea typeface="Calibri"/>
                <a:cs typeface="Calibri"/>
                <a:sym typeface="Calibri"/>
              </a:rPr>
              <a:t>Texas City FFA has implemented the </a:t>
            </a:r>
            <a:r>
              <a:rPr lang="en-US" sz="2000" b="1" i="0" u="sng" dirty="0">
                <a:solidFill>
                  <a:srgbClr val="FF0000"/>
                </a:solidFill>
                <a:latin typeface="Calibri"/>
                <a:ea typeface="Calibri"/>
                <a:cs typeface="Calibri"/>
                <a:sym typeface="Calibri"/>
              </a:rPr>
              <a:t>“No Pass, No Substitute”</a:t>
            </a:r>
            <a:r>
              <a:rPr lang="en-US" sz="2000" b="0" i="0" u="none" dirty="0">
                <a:solidFill>
                  <a:srgbClr val="FFC000"/>
                </a:solidFill>
                <a:latin typeface="Calibri"/>
                <a:ea typeface="Calibri"/>
                <a:cs typeface="Calibri"/>
                <a:sym typeface="Calibri"/>
              </a:rPr>
              <a:t> policy starting with the 2014 Galveston County Fair and Rodeo.</a:t>
            </a:r>
            <a:r>
              <a:rPr lang="en-US" sz="2000" dirty="0">
                <a:solidFill>
                  <a:srgbClr val="FFC000"/>
                </a:solidFill>
                <a:latin typeface="Calibri"/>
                <a:ea typeface="Calibri"/>
                <a:cs typeface="Calibri"/>
                <a:sym typeface="Calibri"/>
              </a:rPr>
              <a:t> </a:t>
            </a:r>
            <a:r>
              <a:rPr lang="en-US" sz="2000" b="0" i="0" u="none" dirty="0">
                <a:solidFill>
                  <a:srgbClr val="FFC000"/>
                </a:solidFill>
                <a:latin typeface="Calibri"/>
                <a:ea typeface="Calibri"/>
                <a:cs typeface="Calibri"/>
                <a:sym typeface="Calibri"/>
              </a:rPr>
              <a:t> In the past, students who failed during the six weeks could have an eligible student substitute show their project at the fair.</a:t>
            </a:r>
            <a:r>
              <a:rPr lang="en-US" sz="2000" dirty="0">
                <a:solidFill>
                  <a:srgbClr val="FFC000"/>
                </a:solidFill>
                <a:latin typeface="Calibri"/>
                <a:ea typeface="Calibri"/>
                <a:cs typeface="Calibri"/>
                <a:sym typeface="Calibri"/>
              </a:rPr>
              <a:t> </a:t>
            </a:r>
            <a:r>
              <a:rPr lang="en-US" sz="2000" b="0" i="0" u="none" dirty="0">
                <a:solidFill>
                  <a:srgbClr val="FFC000"/>
                </a:solidFill>
                <a:latin typeface="Calibri"/>
                <a:ea typeface="Calibri"/>
                <a:cs typeface="Calibri"/>
                <a:sym typeface="Calibri"/>
              </a:rPr>
              <a:t> </a:t>
            </a:r>
            <a:r>
              <a:rPr lang="en-US" sz="2000" b="1" i="0" u="sng" dirty="0">
                <a:solidFill>
                  <a:srgbClr val="FF0000"/>
                </a:solidFill>
                <a:latin typeface="Calibri"/>
                <a:ea typeface="Calibri"/>
                <a:cs typeface="Calibri"/>
                <a:sym typeface="Calibri"/>
              </a:rPr>
              <a:t>Texas City FFA will no longer have substitutes for students who are ineligible.</a:t>
            </a:r>
            <a:r>
              <a:rPr lang="en-US" sz="2000" b="1" u="sng" dirty="0">
                <a:solidFill>
                  <a:srgbClr val="FF0000"/>
                </a:solidFill>
                <a:latin typeface="Calibri"/>
                <a:ea typeface="Calibri"/>
                <a:cs typeface="Calibri"/>
                <a:sym typeface="Calibri"/>
              </a:rPr>
              <a:t> </a:t>
            </a:r>
            <a:r>
              <a:rPr lang="en-US" sz="2000" i="0" dirty="0">
                <a:solidFill>
                  <a:srgbClr val="FFC000"/>
                </a:solidFill>
                <a:latin typeface="Calibri"/>
                <a:ea typeface="Calibri"/>
                <a:cs typeface="Calibri"/>
                <a:sym typeface="Calibri"/>
              </a:rPr>
              <a:t> </a:t>
            </a:r>
            <a:r>
              <a:rPr lang="en-US" sz="2000" b="0" i="0" u="none" dirty="0">
                <a:solidFill>
                  <a:srgbClr val="FFC000"/>
                </a:solidFill>
                <a:latin typeface="Calibri"/>
                <a:ea typeface="Calibri"/>
                <a:cs typeface="Calibri"/>
                <a:sym typeface="Calibri"/>
              </a:rPr>
              <a:t>If a student fails they will not be able to exhibit their animal at the Galveston County Fair.</a:t>
            </a:r>
            <a:r>
              <a:rPr lang="en-US" sz="2000" dirty="0">
                <a:solidFill>
                  <a:srgbClr val="FFC000"/>
                </a:solidFill>
                <a:latin typeface="Calibri"/>
                <a:ea typeface="Calibri"/>
                <a:cs typeface="Calibri"/>
                <a:sym typeface="Calibri"/>
              </a:rPr>
              <a:t> </a:t>
            </a:r>
            <a:r>
              <a:rPr lang="en-US" sz="2000" b="0" i="0" u="none" dirty="0">
                <a:solidFill>
                  <a:srgbClr val="FFC000"/>
                </a:solidFill>
                <a:latin typeface="Calibri"/>
                <a:ea typeface="Calibri"/>
                <a:cs typeface="Calibri"/>
                <a:sym typeface="Calibri"/>
              </a:rPr>
              <a:t> This is the same rule we abide by at all major shows- There are no substitutes allowed to show at any major show.</a:t>
            </a:r>
            <a:r>
              <a:rPr lang="en-US" sz="2000" dirty="0">
                <a:solidFill>
                  <a:srgbClr val="FFC000"/>
                </a:solidFill>
                <a:latin typeface="Calibri"/>
                <a:ea typeface="Calibri"/>
                <a:cs typeface="Calibri"/>
                <a:sym typeface="Calibri"/>
              </a:rPr>
              <a:t> </a:t>
            </a:r>
            <a:r>
              <a:rPr lang="en-US" sz="2000" b="0" i="0" u="none" dirty="0">
                <a:solidFill>
                  <a:srgbClr val="FFC000"/>
                </a:solidFill>
                <a:latin typeface="Calibri"/>
                <a:ea typeface="Calibri"/>
                <a:cs typeface="Calibri"/>
                <a:sym typeface="Calibri"/>
              </a:rPr>
              <a:t> </a:t>
            </a:r>
            <a:r>
              <a:rPr lang="en-US" sz="2000" b="0" i="0" u="sng" dirty="0">
                <a:solidFill>
                  <a:srgbClr val="FFC000"/>
                </a:solidFill>
                <a:latin typeface="Calibri"/>
                <a:ea typeface="Calibri"/>
                <a:cs typeface="Calibri"/>
                <a:sym typeface="Calibri"/>
              </a:rPr>
              <a:t>Texas City FFA abides by the UIL “No Pass, No Play” rule.</a:t>
            </a:r>
            <a:r>
              <a:rPr lang="en-US" sz="2000" u="sng" dirty="0">
                <a:solidFill>
                  <a:srgbClr val="FFC000"/>
                </a:solidFill>
                <a:latin typeface="Calibri"/>
                <a:ea typeface="Calibri"/>
                <a:cs typeface="Calibri"/>
                <a:sym typeface="Calibri"/>
              </a:rPr>
              <a:t> </a:t>
            </a:r>
            <a:r>
              <a:rPr lang="en-US" sz="2000" b="0" i="0" dirty="0">
                <a:solidFill>
                  <a:srgbClr val="FFC000"/>
                </a:solidFill>
                <a:latin typeface="Calibri"/>
                <a:ea typeface="Calibri"/>
                <a:cs typeface="Calibri"/>
                <a:sym typeface="Calibri"/>
              </a:rPr>
              <a:t> </a:t>
            </a:r>
            <a:r>
              <a:rPr lang="en-US" sz="2000" b="0" i="0" u="none" dirty="0">
                <a:solidFill>
                  <a:srgbClr val="FFC000"/>
                </a:solidFill>
                <a:latin typeface="Calibri"/>
                <a:ea typeface="Calibri"/>
                <a:cs typeface="Calibri"/>
                <a:sym typeface="Calibri"/>
              </a:rPr>
              <a:t>We will continue to strictly abide by that rule in our chapter.</a:t>
            </a:r>
            <a:r>
              <a:rPr lang="en-US" sz="2000" dirty="0">
                <a:solidFill>
                  <a:srgbClr val="FFC000"/>
                </a:solidFill>
                <a:latin typeface="Calibri"/>
                <a:ea typeface="Calibri"/>
                <a:cs typeface="Calibri"/>
                <a:sym typeface="Calibri"/>
              </a:rPr>
              <a:t> </a:t>
            </a:r>
            <a:r>
              <a:rPr lang="en-US" sz="2000" b="0" i="0" u="none" dirty="0">
                <a:solidFill>
                  <a:srgbClr val="FFC000"/>
                </a:solidFill>
                <a:latin typeface="Calibri"/>
                <a:ea typeface="Calibri"/>
                <a:cs typeface="Calibri"/>
                <a:sym typeface="Calibri"/>
              </a:rPr>
              <a:t> We encourage students to keep their grades up and come to school daily.</a:t>
            </a:r>
            <a:r>
              <a:rPr lang="en-US" sz="2000" dirty="0">
                <a:solidFill>
                  <a:srgbClr val="FFC000"/>
                </a:solidFill>
                <a:latin typeface="Calibri"/>
                <a:ea typeface="Calibri"/>
                <a:cs typeface="Calibri"/>
                <a:sym typeface="Calibri"/>
              </a:rPr>
              <a:t> </a:t>
            </a:r>
            <a:r>
              <a:rPr lang="en-US" sz="2000" b="0" i="0" u="none" dirty="0">
                <a:solidFill>
                  <a:srgbClr val="FFC000"/>
                </a:solidFill>
                <a:latin typeface="Calibri"/>
                <a:ea typeface="Calibri"/>
                <a:cs typeface="Calibri"/>
                <a:sym typeface="Calibri"/>
              </a:rPr>
              <a:t> We want all of our members passing their classes at all times during the school year</a:t>
            </a:r>
            <a:r>
              <a:rPr lang="en-US" sz="2800" b="1" i="0" u="none" dirty="0">
                <a:solidFill>
                  <a:srgbClr val="FFC000"/>
                </a:solidFill>
                <a:latin typeface="Calibri"/>
                <a:ea typeface="Calibri"/>
                <a:cs typeface="Calibri"/>
                <a:sym typeface="Calibri"/>
              </a:rPr>
              <a:t>.</a:t>
            </a:r>
            <a:r>
              <a:rPr lang="en-US" sz="2800" b="1" dirty="0">
                <a:solidFill>
                  <a:srgbClr val="FFC000"/>
                </a:solidFill>
                <a:latin typeface="Calibri"/>
                <a:ea typeface="Calibri"/>
                <a:cs typeface="Calibri"/>
                <a:sym typeface="Calibri"/>
              </a:rPr>
              <a:t>  </a:t>
            </a:r>
            <a:endParaRPr lang="en-US" dirty="0">
              <a:solidFill>
                <a:srgbClr val="CC0000"/>
              </a:solidFill>
              <a:ea typeface="Calibri"/>
              <a:cs typeface="Calibri"/>
              <a:sym typeface="Calibri"/>
            </a:endParaRPr>
          </a:p>
          <a:p>
            <a:pPr marL="0" marR="0" lvl="0" indent="0" algn="ctr">
              <a:lnSpc>
                <a:spcPct val="114999"/>
              </a:lnSpc>
              <a:spcBef>
                <a:spcPts val="1000"/>
              </a:spcBef>
              <a:spcAft>
                <a:spcPts val="0"/>
              </a:spcAft>
              <a:buClr>
                <a:srgbClr val="FF9900"/>
              </a:buClr>
              <a:buSzPts val="1400"/>
              <a:buNone/>
            </a:pPr>
            <a:r>
              <a:rPr lang="en-US" sz="2400" b="1" i="0" u="sng" dirty="0">
                <a:solidFill>
                  <a:srgbClr val="CC0000"/>
                </a:solidFill>
                <a:latin typeface="Calibri"/>
                <a:ea typeface="Calibri"/>
                <a:cs typeface="Calibri"/>
                <a:sym typeface="Calibri"/>
              </a:rPr>
              <a:t>**Parents: PLEASE check Home Access Center regularly to make sure your kid(s) are keeping up with their grades.**</a:t>
            </a:r>
            <a:endParaRPr dirty="0">
              <a:solidFill>
                <a:srgbClr val="CC0000"/>
              </a:solidFill>
            </a:endParaRPr>
          </a:p>
          <a:p>
            <a:pPr marL="342900" marR="0" lvl="0" indent="-236220" algn="l" rtl="0">
              <a:spcBef>
                <a:spcPts val="480"/>
              </a:spcBef>
              <a:spcAft>
                <a:spcPts val="0"/>
              </a:spcAft>
              <a:buClr>
                <a:schemeClr val="hlink"/>
              </a:buClr>
              <a:buSzPts val="1680"/>
              <a:buFont typeface="Noto Sans Symbols"/>
              <a:buNone/>
            </a:pPr>
            <a:endParaRPr sz="2400" b="1" i="0" u="sng" dirty="0">
              <a:solidFill>
                <a:srgbClr val="FFC000"/>
              </a:solidFill>
              <a:latin typeface="Calibri"/>
              <a:ea typeface="Calibri"/>
              <a:cs typeface="Calibri"/>
              <a:sym typeface="Calibri"/>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0A9A80-E8FE-48ED-A56B-95801B2218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69630" y="0"/>
            <a:ext cx="6858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a:extLst>
              <a:ext uri="{FF2B5EF4-FFF2-40B4-BE49-F238E27FC236}">
                <a16:creationId xmlns:a16="http://schemas.microsoft.com/office/drawing/2014/main" id="{E85544B9-05BC-4819-A434-90EE49FAF6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29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C032DFAD-AA07-F148-C8F2-C4890490A4AF}"/>
              </a:ext>
            </a:extLst>
          </p:cNvPr>
          <p:cNvSpPr>
            <a:spLocks noGrp="1"/>
          </p:cNvSpPr>
          <p:nvPr>
            <p:ph type="title"/>
          </p:nvPr>
        </p:nvSpPr>
        <p:spPr>
          <a:xfrm>
            <a:off x="-571409" y="881199"/>
            <a:ext cx="5143409" cy="608076"/>
          </a:xfrm>
        </p:spPr>
        <p:txBody>
          <a:bodyPr vert="horz" lIns="91440" tIns="45720" rIns="91440" bIns="45720" rtlCol="0" anchor="ctr">
            <a:normAutofit fontScale="90000"/>
          </a:bodyPr>
          <a:lstStyle/>
          <a:p>
            <a:pPr algn="ctr">
              <a:lnSpc>
                <a:spcPct val="85000"/>
              </a:lnSpc>
            </a:pPr>
            <a:r>
              <a:rPr lang="en-US" sz="5200" b="1" dirty="0"/>
              <a:t>Upcoming Important Dates</a:t>
            </a:r>
          </a:p>
        </p:txBody>
      </p:sp>
      <p:cxnSp>
        <p:nvCxnSpPr>
          <p:cNvPr id="11" name="Straight Connector 10">
            <a:extLst>
              <a:ext uri="{FF2B5EF4-FFF2-40B4-BE49-F238E27FC236}">
                <a16:creationId xmlns:a16="http://schemas.microsoft.com/office/drawing/2014/main" id="{D7E8ECA2-60A0-4D39-817D-F1E982ED7F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238625" y="5097592"/>
            <a:ext cx="447295"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Rectangle 1">
            <a:extLst>
              <a:ext uri="{FF2B5EF4-FFF2-40B4-BE49-F238E27FC236}">
                <a16:creationId xmlns:a16="http://schemas.microsoft.com/office/drawing/2014/main" id="{10562031-B342-5C6A-AC30-6EF3818B6D3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11" descr="A qr code on a white background&#10;&#10;Description automatically generated">
            <a:extLst>
              <a:ext uri="{FF2B5EF4-FFF2-40B4-BE49-F238E27FC236}">
                <a16:creationId xmlns:a16="http://schemas.microsoft.com/office/drawing/2014/main" id="{A92C2FEF-A326-388B-8067-DB3C9CDEF4E1}"/>
              </a:ext>
            </a:extLst>
          </p:cNvPr>
          <p:cNvPicPr>
            <a:picLocks noChangeAspect="1"/>
          </p:cNvPicPr>
          <p:nvPr/>
        </p:nvPicPr>
        <p:blipFill rotWithShape="1">
          <a:blip r:embed="rId2"/>
          <a:srcRect l="2809" r="1873" b="2859"/>
          <a:stretch/>
        </p:blipFill>
        <p:spPr>
          <a:xfrm>
            <a:off x="486224" y="2198728"/>
            <a:ext cx="2895272" cy="2898864"/>
          </a:xfrm>
          <a:prstGeom prst="rect">
            <a:avLst/>
          </a:prstGeom>
        </p:spPr>
      </p:pic>
      <p:sp>
        <p:nvSpPr>
          <p:cNvPr id="13" name="Title 1">
            <a:extLst>
              <a:ext uri="{FF2B5EF4-FFF2-40B4-BE49-F238E27FC236}">
                <a16:creationId xmlns:a16="http://schemas.microsoft.com/office/drawing/2014/main" id="{5E894176-D418-550B-365A-00E85C6EFD02}"/>
              </a:ext>
            </a:extLst>
          </p:cNvPr>
          <p:cNvSpPr txBox="1">
            <a:spLocks/>
          </p:cNvSpPr>
          <p:nvPr/>
        </p:nvSpPr>
        <p:spPr>
          <a:xfrm>
            <a:off x="2823712" y="5010913"/>
            <a:ext cx="6679500" cy="23591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spc="-50" baseline="0">
                <a:solidFill>
                  <a:schemeClr val="tx1"/>
                </a:solidFill>
                <a:latin typeface="+mj-lt"/>
                <a:ea typeface="+mj-ea"/>
                <a:cs typeface="+mj-cs"/>
              </a:defRPr>
            </a:lvl1pPr>
          </a:lstStyle>
          <a:p>
            <a:pPr algn="ctr">
              <a:lnSpc>
                <a:spcPct val="85000"/>
              </a:lnSpc>
            </a:pPr>
            <a:r>
              <a:rPr lang="en-US" sz="4700" b="1" dirty="0"/>
              <a:t>FFA Dues</a:t>
            </a:r>
          </a:p>
          <a:p>
            <a:pPr algn="ctr">
              <a:lnSpc>
                <a:spcPct val="85000"/>
              </a:lnSpc>
            </a:pPr>
            <a:r>
              <a:rPr lang="en-US" sz="4700" b="1" dirty="0" err="1"/>
              <a:t>RevTrak</a:t>
            </a:r>
            <a:r>
              <a:rPr lang="en-US" sz="4700" b="1" dirty="0"/>
              <a:t> Link</a:t>
            </a:r>
          </a:p>
        </p:txBody>
      </p:sp>
      <p:pic>
        <p:nvPicPr>
          <p:cNvPr id="31" name="Picture 30" descr="A white frisbee with an orange stingray&#10;&#10;Description automatically generated">
            <a:extLst>
              <a:ext uri="{FF2B5EF4-FFF2-40B4-BE49-F238E27FC236}">
                <a16:creationId xmlns:a16="http://schemas.microsoft.com/office/drawing/2014/main" id="{684A1EC5-DBD8-35D9-1A1B-8D006169D10A}"/>
              </a:ext>
            </a:extLst>
          </p:cNvPr>
          <p:cNvPicPr>
            <a:picLocks noChangeAspect="1"/>
          </p:cNvPicPr>
          <p:nvPr/>
        </p:nvPicPr>
        <p:blipFill>
          <a:blip r:embed="rId3"/>
          <a:stretch>
            <a:fillRect/>
          </a:stretch>
        </p:blipFill>
        <p:spPr>
          <a:xfrm>
            <a:off x="3480221" y="1472689"/>
            <a:ext cx="1956311" cy="1956311"/>
          </a:xfrm>
          <a:prstGeom prst="rect">
            <a:avLst/>
          </a:prstGeom>
        </p:spPr>
      </p:pic>
      <p:pic>
        <p:nvPicPr>
          <p:cNvPr id="6" name="Picture 5" descr="A poster for a fair&#10;&#10;Description automatically generated with medium confidence">
            <a:extLst>
              <a:ext uri="{FF2B5EF4-FFF2-40B4-BE49-F238E27FC236}">
                <a16:creationId xmlns:a16="http://schemas.microsoft.com/office/drawing/2014/main" id="{13D61A4D-C04B-326C-8B73-62DE7C9A8BC2}"/>
              </a:ext>
            </a:extLst>
          </p:cNvPr>
          <p:cNvPicPr>
            <a:picLocks noChangeAspect="1"/>
          </p:cNvPicPr>
          <p:nvPr/>
        </p:nvPicPr>
        <p:blipFill>
          <a:blip r:embed="rId4"/>
          <a:srcRect l="2943" t="47200" r="58405" b="22800"/>
          <a:stretch/>
        </p:blipFill>
        <p:spPr>
          <a:xfrm>
            <a:off x="5146501" y="2198727"/>
            <a:ext cx="3118425" cy="3132221"/>
          </a:xfrm>
          <a:prstGeom prst="rect">
            <a:avLst/>
          </a:prstGeom>
        </p:spPr>
      </p:pic>
      <p:cxnSp>
        <p:nvCxnSpPr>
          <p:cNvPr id="14" name="Connector: Curved 13">
            <a:extLst>
              <a:ext uri="{FF2B5EF4-FFF2-40B4-BE49-F238E27FC236}">
                <a16:creationId xmlns:a16="http://schemas.microsoft.com/office/drawing/2014/main" id="{22DCE9A3-4F83-AE41-C07A-9F90321F5C12}"/>
              </a:ext>
            </a:extLst>
          </p:cNvPr>
          <p:cNvCxnSpPr>
            <a:cxnSpLocks/>
          </p:cNvCxnSpPr>
          <p:nvPr/>
        </p:nvCxnSpPr>
        <p:spPr>
          <a:xfrm rot="5400000">
            <a:off x="2984919" y="1585884"/>
            <a:ext cx="586413" cy="393194"/>
          </a:xfrm>
          <a:prstGeom prst="curvedConnector3">
            <a:avLst>
              <a:gd name="adj1" fmla="val 50000"/>
            </a:avLst>
          </a:prstGeom>
          <a:ln w="76200">
            <a:tailEnd type="triangle"/>
          </a:ln>
        </p:spPr>
        <p:style>
          <a:lnRef idx="3">
            <a:schemeClr val="accent2"/>
          </a:lnRef>
          <a:fillRef idx="0">
            <a:schemeClr val="accent2"/>
          </a:fillRef>
          <a:effectRef idx="2">
            <a:schemeClr val="accent2"/>
          </a:effectRef>
          <a:fontRef idx="minor">
            <a:schemeClr val="tx1"/>
          </a:fontRef>
        </p:style>
      </p:cxnSp>
      <p:cxnSp>
        <p:nvCxnSpPr>
          <p:cNvPr id="24" name="Connector: Curved 23">
            <a:extLst>
              <a:ext uri="{FF2B5EF4-FFF2-40B4-BE49-F238E27FC236}">
                <a16:creationId xmlns:a16="http://schemas.microsoft.com/office/drawing/2014/main" id="{3021327C-632E-871F-3F18-3E32DB6BCB42}"/>
              </a:ext>
            </a:extLst>
          </p:cNvPr>
          <p:cNvCxnSpPr>
            <a:cxnSpLocks/>
          </p:cNvCxnSpPr>
          <p:nvPr/>
        </p:nvCxnSpPr>
        <p:spPr>
          <a:xfrm rot="16200000" flipV="1">
            <a:off x="7634998" y="5751819"/>
            <a:ext cx="978407" cy="502434"/>
          </a:xfrm>
          <a:prstGeom prst="curvedConnector3">
            <a:avLst>
              <a:gd name="adj1" fmla="val 50000"/>
            </a:avLst>
          </a:prstGeom>
          <a:ln w="76200">
            <a:tailEnd type="triangle"/>
          </a:ln>
        </p:spPr>
        <p:style>
          <a:lnRef idx="3">
            <a:schemeClr val="accent2"/>
          </a:lnRef>
          <a:fillRef idx="0">
            <a:schemeClr val="accent2"/>
          </a:fillRef>
          <a:effectRef idx="2">
            <a:schemeClr val="accent2"/>
          </a:effectRef>
          <a:fontRef idx="minor">
            <a:schemeClr val="tx1"/>
          </a:fontRef>
        </p:style>
      </p:cxnSp>
      <p:pic>
        <p:nvPicPr>
          <p:cNvPr id="29" name="Picture 28" descr="An orange fish and a bird&#10;&#10;Description automatically generated">
            <a:extLst>
              <a:ext uri="{FF2B5EF4-FFF2-40B4-BE49-F238E27FC236}">
                <a16:creationId xmlns:a16="http://schemas.microsoft.com/office/drawing/2014/main" id="{ADDA5879-DDA4-87FA-0013-807ACD90C225}"/>
              </a:ext>
            </a:extLst>
          </p:cNvPr>
          <p:cNvPicPr>
            <a:picLocks noChangeAspect="1"/>
          </p:cNvPicPr>
          <p:nvPr/>
        </p:nvPicPr>
        <p:blipFill>
          <a:blip r:embed="rId5"/>
          <a:stretch>
            <a:fillRect/>
          </a:stretch>
        </p:blipFill>
        <p:spPr>
          <a:xfrm>
            <a:off x="3445570" y="3688001"/>
            <a:ext cx="2025614" cy="2025614"/>
          </a:xfrm>
          <a:prstGeom prst="rect">
            <a:avLst/>
          </a:prstGeom>
        </p:spPr>
      </p:pic>
    </p:spTree>
    <p:extLst>
      <p:ext uri="{BB962C8B-B14F-4D97-AF65-F5344CB8AC3E}">
        <p14:creationId xmlns:p14="http://schemas.microsoft.com/office/powerpoint/2010/main" val="7046495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73"/>
        <p:cNvGrpSpPr/>
        <p:nvPr/>
      </p:nvGrpSpPr>
      <p:grpSpPr>
        <a:xfrm>
          <a:off x="0" y="0"/>
          <a:ext cx="0" cy="0"/>
          <a:chOff x="0" y="0"/>
          <a:chExt cx="0" cy="0"/>
        </a:xfrm>
      </p:grpSpPr>
      <p:sp>
        <p:nvSpPr>
          <p:cNvPr id="274" name="Google Shape;274;p41"/>
          <p:cNvSpPr txBox="1">
            <a:spLocks noGrp="1"/>
          </p:cNvSpPr>
          <p:nvPr>
            <p:ph type="body" idx="1"/>
          </p:nvPr>
        </p:nvSpPr>
        <p:spPr>
          <a:xfrm>
            <a:off x="0" y="195308"/>
            <a:ext cx="9144000" cy="5930829"/>
          </a:xfrm>
          <a:prstGeom prst="rect">
            <a:avLst/>
          </a:prstGeom>
          <a:noFill/>
          <a:ln>
            <a:noFill/>
          </a:ln>
        </p:spPr>
        <p:txBody>
          <a:bodyPr spcFirstLastPara="1" wrap="square" lIns="91425" tIns="45700" rIns="91425" bIns="45700" anchor="t" anchorCtr="0">
            <a:noAutofit/>
          </a:bodyPr>
          <a:lstStyle/>
          <a:p>
            <a:pPr marL="457200" marR="0" lvl="0" indent="-355600" algn="l" rtl="0">
              <a:lnSpc>
                <a:spcPct val="115000"/>
              </a:lnSpc>
              <a:spcBef>
                <a:spcPts val="0"/>
              </a:spcBef>
              <a:spcAft>
                <a:spcPts val="0"/>
              </a:spcAft>
              <a:buClr>
                <a:srgbClr val="FFC000"/>
              </a:buClr>
              <a:buSzPts val="2000"/>
              <a:buFont typeface="Calibri"/>
              <a:buChar char="❖"/>
            </a:pPr>
            <a:r>
              <a:rPr lang="en-US" sz="2000" b="0" i="0" u="none">
                <a:solidFill>
                  <a:srgbClr val="FFC000"/>
                </a:solidFill>
                <a:latin typeface="Calibri"/>
                <a:ea typeface="Calibri"/>
                <a:cs typeface="Calibri"/>
                <a:sym typeface="Calibri"/>
              </a:rPr>
              <a:t>Additionally, students who have scramble animals and are bound by the Houston Livestock Show and Rodeo or the Galveston County Fair to bring the animal back to show fail are liable for paying all scramble money back to HLSR &amp;/or GCFR due to not being eligible to exhibit the animal.</a:t>
            </a:r>
            <a:endParaRPr sz="2000"/>
          </a:p>
          <a:p>
            <a:pPr marL="457200" marR="0" lvl="0" indent="-355600" algn="l" rtl="0">
              <a:lnSpc>
                <a:spcPct val="115000"/>
              </a:lnSpc>
              <a:spcBef>
                <a:spcPts val="0"/>
              </a:spcBef>
              <a:spcAft>
                <a:spcPts val="0"/>
              </a:spcAft>
              <a:buClr>
                <a:srgbClr val="FFC000"/>
              </a:buClr>
              <a:buSzPts val="2000"/>
              <a:buFont typeface="Calibri"/>
              <a:buChar char="❖"/>
            </a:pPr>
            <a:r>
              <a:rPr lang="en-US" sz="2000" b="0" i="0" u="none">
                <a:solidFill>
                  <a:srgbClr val="FFC000"/>
                </a:solidFill>
                <a:latin typeface="Calibri"/>
                <a:ea typeface="Calibri"/>
                <a:cs typeface="Calibri"/>
                <a:sym typeface="Calibri"/>
              </a:rPr>
              <a:t>Absences will be checked regularly for all FFA/</a:t>
            </a:r>
            <a:r>
              <a:rPr lang="en-US" sz="2000" b="0" i="0" u="none" err="1">
                <a:solidFill>
                  <a:srgbClr val="FFC000"/>
                </a:solidFill>
                <a:latin typeface="Calibri"/>
                <a:ea typeface="Calibri"/>
                <a:cs typeface="Calibri"/>
                <a:sym typeface="Calibri"/>
              </a:rPr>
              <a:t>JrFFA</a:t>
            </a:r>
            <a:r>
              <a:rPr lang="en-US" sz="2000" b="0" i="0" u="none">
                <a:solidFill>
                  <a:srgbClr val="FFC000"/>
                </a:solidFill>
                <a:latin typeface="Calibri"/>
                <a:ea typeface="Calibri"/>
                <a:cs typeface="Calibri"/>
                <a:sym typeface="Calibri"/>
              </a:rPr>
              <a:t> members.  Students must following the following rules for attendance:</a:t>
            </a:r>
            <a:endParaRPr sz="2000"/>
          </a:p>
          <a:p>
            <a:pPr marL="457200" marR="0" lvl="0" indent="-355600" algn="l" rtl="0">
              <a:lnSpc>
                <a:spcPct val="115000"/>
              </a:lnSpc>
              <a:spcBef>
                <a:spcPts val="0"/>
              </a:spcBef>
              <a:spcAft>
                <a:spcPts val="0"/>
              </a:spcAft>
              <a:buClr>
                <a:srgbClr val="FFC000"/>
              </a:buClr>
              <a:buSzPts val="2000"/>
              <a:buFont typeface="Calibri"/>
              <a:buChar char="❖"/>
            </a:pPr>
            <a:r>
              <a:rPr lang="en-US" sz="2000" b="0" i="0" u="none">
                <a:solidFill>
                  <a:srgbClr val="FFC000"/>
                </a:solidFill>
                <a:latin typeface="Calibri"/>
                <a:ea typeface="Calibri"/>
                <a:cs typeface="Calibri"/>
                <a:sym typeface="Calibri"/>
              </a:rPr>
              <a:t>-No more than </a:t>
            </a:r>
            <a:r>
              <a:rPr lang="en-US" sz="2000" b="1" u="sng">
                <a:solidFill>
                  <a:srgbClr val="FFC000"/>
                </a:solidFill>
                <a:latin typeface="Calibri"/>
                <a:ea typeface="Calibri"/>
                <a:cs typeface="Calibri"/>
                <a:sym typeface="Calibri"/>
              </a:rPr>
              <a:t>8</a:t>
            </a:r>
            <a:r>
              <a:rPr lang="en-US" sz="2000" b="1" i="0" u="sng">
                <a:solidFill>
                  <a:srgbClr val="FFC000"/>
                </a:solidFill>
                <a:latin typeface="Calibri"/>
                <a:ea typeface="Calibri"/>
                <a:cs typeface="Calibri"/>
                <a:sym typeface="Calibri"/>
              </a:rPr>
              <a:t> unexcused </a:t>
            </a:r>
            <a:r>
              <a:rPr lang="en-US" sz="2000" b="0" i="0" u="none">
                <a:solidFill>
                  <a:srgbClr val="FFC000"/>
                </a:solidFill>
                <a:latin typeface="Calibri"/>
                <a:ea typeface="Calibri"/>
                <a:cs typeface="Calibri"/>
                <a:sym typeface="Calibri"/>
              </a:rPr>
              <a:t>absences per semester.</a:t>
            </a:r>
            <a:endParaRPr sz="2000"/>
          </a:p>
          <a:p>
            <a:pPr marL="457200" marR="0" lvl="0" indent="-355600" algn="l" rtl="0">
              <a:lnSpc>
                <a:spcPct val="115000"/>
              </a:lnSpc>
              <a:spcBef>
                <a:spcPts val="0"/>
              </a:spcBef>
              <a:spcAft>
                <a:spcPts val="0"/>
              </a:spcAft>
              <a:buClr>
                <a:srgbClr val="FFC000"/>
              </a:buClr>
              <a:buSzPts val="2000"/>
              <a:buFont typeface="Calibri"/>
              <a:buChar char="❖"/>
            </a:pPr>
            <a:r>
              <a:rPr lang="en-US" sz="2000" b="0" i="0" u="none">
                <a:solidFill>
                  <a:srgbClr val="FFC000"/>
                </a:solidFill>
                <a:latin typeface="Calibri"/>
                <a:ea typeface="Calibri"/>
                <a:cs typeface="Calibri"/>
                <a:sym typeface="Calibri"/>
              </a:rPr>
              <a:t>3 </a:t>
            </a:r>
            <a:r>
              <a:rPr lang="en-US" sz="2000" b="0" i="0" u="none" err="1">
                <a:solidFill>
                  <a:srgbClr val="FFC000"/>
                </a:solidFill>
                <a:latin typeface="Calibri"/>
                <a:ea typeface="Calibri"/>
                <a:cs typeface="Calibri"/>
                <a:sym typeface="Calibri"/>
              </a:rPr>
              <a:t>Tardies</a:t>
            </a:r>
            <a:r>
              <a:rPr lang="en-US" sz="2000" b="0" i="0" u="none">
                <a:solidFill>
                  <a:srgbClr val="FFC000"/>
                </a:solidFill>
                <a:latin typeface="Calibri"/>
                <a:ea typeface="Calibri"/>
                <a:cs typeface="Calibri"/>
                <a:sym typeface="Calibri"/>
              </a:rPr>
              <a:t> count as on unexcused absence.</a:t>
            </a:r>
            <a:endParaRPr sz="2000"/>
          </a:p>
          <a:p>
            <a:pPr marL="457200" marR="0" lvl="0" indent="-355600" algn="l" rtl="0">
              <a:lnSpc>
                <a:spcPct val="115000"/>
              </a:lnSpc>
              <a:spcBef>
                <a:spcPts val="0"/>
              </a:spcBef>
              <a:spcAft>
                <a:spcPts val="0"/>
              </a:spcAft>
              <a:buClr>
                <a:srgbClr val="FFC000"/>
              </a:buClr>
              <a:buSzPts val="2000"/>
              <a:buFont typeface="Calibri"/>
              <a:buChar char="❖"/>
            </a:pPr>
            <a:r>
              <a:rPr lang="en-US" sz="2000" b="0" i="0" u="none">
                <a:solidFill>
                  <a:srgbClr val="FFC000"/>
                </a:solidFill>
                <a:latin typeface="Calibri"/>
                <a:ea typeface="Calibri"/>
                <a:cs typeface="Calibri"/>
                <a:sym typeface="Calibri"/>
              </a:rPr>
              <a:t>- All absences must be documented.</a:t>
            </a:r>
            <a:endParaRPr sz="2000"/>
          </a:p>
          <a:p>
            <a:pPr marL="457200" marR="0" lvl="0" indent="-355600" algn="l" rtl="0">
              <a:lnSpc>
                <a:spcPct val="115000"/>
              </a:lnSpc>
              <a:spcBef>
                <a:spcPts val="0"/>
              </a:spcBef>
              <a:spcAft>
                <a:spcPts val="0"/>
              </a:spcAft>
              <a:buClr>
                <a:srgbClr val="FFC000"/>
              </a:buClr>
              <a:buSzPts val="2000"/>
              <a:buFont typeface="Calibri"/>
              <a:buChar char="❖"/>
            </a:pPr>
            <a:r>
              <a:rPr lang="en-US" sz="2000" b="0" i="0" u="none">
                <a:solidFill>
                  <a:srgbClr val="FFC000"/>
                </a:solidFill>
                <a:latin typeface="Calibri"/>
                <a:ea typeface="Calibri"/>
                <a:cs typeface="Calibri"/>
                <a:sym typeface="Calibri"/>
              </a:rPr>
              <a:t>- All documentation MUST be turned in to the school within 48 hours of being  	absent.</a:t>
            </a:r>
            <a:endParaRPr sz="2000"/>
          </a:p>
          <a:p>
            <a:pPr marL="457200" marR="0" lvl="0" indent="-355600" algn="l" rtl="0">
              <a:lnSpc>
                <a:spcPct val="115000"/>
              </a:lnSpc>
              <a:spcBef>
                <a:spcPts val="0"/>
              </a:spcBef>
              <a:spcAft>
                <a:spcPts val="0"/>
              </a:spcAft>
              <a:buClr>
                <a:srgbClr val="FFC000"/>
              </a:buClr>
              <a:buSzPts val="2000"/>
              <a:buFont typeface="Calibri"/>
              <a:buChar char="❖"/>
            </a:pPr>
            <a:r>
              <a:rPr lang="en-US" sz="2000" b="0" i="0" u="none">
                <a:solidFill>
                  <a:srgbClr val="FFC000"/>
                </a:solidFill>
                <a:latin typeface="Calibri"/>
                <a:ea typeface="Calibri"/>
                <a:cs typeface="Calibri"/>
                <a:sym typeface="Calibri"/>
              </a:rPr>
              <a:t>- An Assistant Principal must be contacted ASAP for extenuating circumstances and also communicated with an Ag Teacher.</a:t>
            </a:r>
            <a:endParaRPr sz="2000"/>
          </a:p>
          <a:p>
            <a:pPr marL="457200" marR="0" lvl="0" indent="-355600" algn="l" rtl="0">
              <a:lnSpc>
                <a:spcPct val="115000"/>
              </a:lnSpc>
              <a:spcBef>
                <a:spcPts val="0"/>
              </a:spcBef>
              <a:spcAft>
                <a:spcPts val="0"/>
              </a:spcAft>
              <a:buClr>
                <a:srgbClr val="FFC000"/>
              </a:buClr>
              <a:buSzPts val="2000"/>
              <a:buFont typeface="Calibri"/>
              <a:buChar char="❖"/>
            </a:pPr>
            <a:r>
              <a:rPr lang="en-US" sz="2000" b="0" i="0" u="none">
                <a:solidFill>
                  <a:srgbClr val="FFC000"/>
                </a:solidFill>
                <a:latin typeface="Calibri"/>
                <a:ea typeface="Calibri"/>
                <a:cs typeface="Calibri"/>
                <a:sym typeface="Calibri"/>
              </a:rPr>
              <a:t>Failure to comply with the attendance policy will be grounds for removal from Texas City FFA and animal project(s) from the TCISD Ag Facility.</a:t>
            </a:r>
            <a:endParaRPr sz="2000"/>
          </a:p>
          <a:p>
            <a:pPr marL="457200" marR="0" lvl="0" indent="-355600" algn="l" rtl="0">
              <a:lnSpc>
                <a:spcPct val="115000"/>
              </a:lnSpc>
              <a:spcBef>
                <a:spcPts val="0"/>
              </a:spcBef>
              <a:spcAft>
                <a:spcPts val="0"/>
              </a:spcAft>
              <a:buClr>
                <a:srgbClr val="FFC000"/>
              </a:buClr>
              <a:buSzPts val="2000"/>
              <a:buFont typeface="Calibri"/>
              <a:buChar char="❖"/>
            </a:pPr>
            <a:r>
              <a:rPr lang="en-US" sz="2000" b="0" i="0" u="none">
                <a:solidFill>
                  <a:srgbClr val="FFC000"/>
                </a:solidFill>
                <a:latin typeface="Calibri"/>
                <a:ea typeface="Calibri"/>
                <a:cs typeface="Calibri"/>
                <a:sym typeface="Calibri"/>
              </a:rPr>
              <a:t>**Entries for shows will be turned in after all required forms and fees are 	submitted to Mrs. Ashcraft.**</a:t>
            </a:r>
            <a:endParaRPr sz="2000" b="0" i="0" u="none">
              <a:solidFill>
                <a:srgbClr val="FFC000"/>
              </a:solidFill>
              <a:latin typeface="Calibri"/>
              <a:ea typeface="Calibri"/>
              <a:cs typeface="Calibri"/>
              <a:sym typeface="Calibri"/>
            </a:endParaRPr>
          </a:p>
        </p:txBody>
      </p:sp>
    </p:spTree>
    <p:extLst>
      <p:ext uri="{BB962C8B-B14F-4D97-AF65-F5344CB8AC3E}">
        <p14:creationId xmlns:p14="http://schemas.microsoft.com/office/powerpoint/2010/main" val="10723838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31"/>
        <p:cNvGrpSpPr/>
        <p:nvPr/>
      </p:nvGrpSpPr>
      <p:grpSpPr>
        <a:xfrm>
          <a:off x="0" y="0"/>
          <a:ext cx="0" cy="0"/>
          <a:chOff x="0" y="0"/>
          <a:chExt cx="0" cy="0"/>
        </a:xfrm>
      </p:grpSpPr>
      <p:sp>
        <p:nvSpPr>
          <p:cNvPr id="138" name="Rectangle 137">
            <a:extLst>
              <a:ext uri="{FF2B5EF4-FFF2-40B4-BE49-F238E27FC236}">
                <a16:creationId xmlns:a16="http://schemas.microsoft.com/office/drawing/2014/main" id="{1CC5CC88-D452-405A-A68E-CB09DB9099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69630" y="0"/>
            <a:ext cx="6858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3" name="Picture 2" descr="An orange fish and a bird&#10;&#10;Description automatically generated">
            <a:extLst>
              <a:ext uri="{FF2B5EF4-FFF2-40B4-BE49-F238E27FC236}">
                <a16:creationId xmlns:a16="http://schemas.microsoft.com/office/drawing/2014/main" id="{6B3E612E-8C7E-1106-41E7-BCC0844F5D3B}"/>
              </a:ext>
            </a:extLst>
          </p:cNvPr>
          <p:cNvPicPr>
            <a:picLocks noChangeAspect="1"/>
          </p:cNvPicPr>
          <p:nvPr/>
        </p:nvPicPr>
        <p:blipFill rotWithShape="1">
          <a:blip r:embed="rId3"/>
          <a:srcRect l="9583" t="14232" r="20683" b="8233"/>
          <a:stretch/>
        </p:blipFill>
        <p:spPr>
          <a:xfrm>
            <a:off x="3654066" y="1592759"/>
            <a:ext cx="4724177" cy="5252677"/>
          </a:xfrm>
          <a:prstGeom prst="rect">
            <a:avLst/>
          </a:prstGeom>
        </p:spPr>
      </p:pic>
      <p:sp>
        <p:nvSpPr>
          <p:cNvPr id="132" name="Google Shape;132;p22"/>
          <p:cNvSpPr txBox="1">
            <a:spLocks noGrp="1"/>
          </p:cNvSpPr>
          <p:nvPr>
            <p:ph type="ctrTitle"/>
          </p:nvPr>
        </p:nvSpPr>
        <p:spPr>
          <a:xfrm rot="5400000">
            <a:off x="6668262" y="2822680"/>
            <a:ext cx="4288536" cy="868574"/>
          </a:xfrm>
          <a:prstGeom prst="rect">
            <a:avLst/>
          </a:prstGeom>
        </p:spPr>
        <p:txBody>
          <a:bodyPr spcFirstLastPara="1" vert="horz" lIns="91440" tIns="45720" rIns="91440" bIns="45720" rtlCol="0" anchor="b" anchorCtr="0">
            <a:normAutofit/>
          </a:bodyPr>
          <a:lstStyle/>
          <a:p>
            <a:pPr marL="0" lvl="0" indent="0" algn="l">
              <a:spcBef>
                <a:spcPct val="0"/>
              </a:spcBef>
              <a:spcAft>
                <a:spcPts val="0"/>
              </a:spcAft>
              <a:buSzPts val="1400"/>
            </a:pPr>
            <a:r>
              <a:rPr lang="en-US" sz="4400" b="1" dirty="0">
                <a:solidFill>
                  <a:schemeClr val="tx1"/>
                </a:solidFill>
                <a:latin typeface="+mj-lt"/>
                <a:ea typeface="+mj-ea"/>
                <a:cs typeface="+mj-cs"/>
                <a:sym typeface="Amatic SC"/>
              </a:rPr>
              <a:t>TCFFA Dues</a:t>
            </a:r>
          </a:p>
        </p:txBody>
      </p:sp>
      <p:sp>
        <p:nvSpPr>
          <p:cNvPr id="133" name="Google Shape;133;p22"/>
          <p:cNvSpPr txBox="1">
            <a:spLocks noGrp="1"/>
          </p:cNvSpPr>
          <p:nvPr>
            <p:ph type="body" idx="1"/>
          </p:nvPr>
        </p:nvSpPr>
        <p:spPr>
          <a:xfrm>
            <a:off x="13165" y="950976"/>
            <a:ext cx="4796579" cy="5715000"/>
          </a:xfrm>
          <a:prstGeom prst="rect">
            <a:avLst/>
          </a:prstGeom>
        </p:spPr>
        <p:txBody>
          <a:bodyPr spcFirstLastPara="1" vert="horz" lIns="91440" tIns="45720" rIns="91440" bIns="45720" rtlCol="0" anchorCtr="0">
            <a:normAutofit/>
          </a:bodyPr>
          <a:lstStyle/>
          <a:p>
            <a:pPr lvl="0" indent="-182880">
              <a:spcBef>
                <a:spcPts val="0"/>
              </a:spcBef>
              <a:spcAft>
                <a:spcPts val="600"/>
              </a:spcAft>
              <a:buClr>
                <a:schemeClr val="accent1"/>
              </a:buClr>
              <a:buSzPts val="2800"/>
              <a:buFont typeface="Arial" panose="020B0604020202020204" pitchFamily="34" charset="0"/>
              <a:buChar char="•"/>
            </a:pPr>
            <a:r>
              <a:rPr lang="en-US" sz="2400" dirty="0">
                <a:latin typeface="+mn-lt"/>
                <a:ea typeface="+mn-ea"/>
                <a:cs typeface="+mn-cs"/>
                <a:sym typeface="Amatic SC"/>
              </a:rPr>
              <a:t>TCFFA Dues will be $35.00 per member</a:t>
            </a:r>
          </a:p>
          <a:p>
            <a:pPr lvl="0" indent="-182880">
              <a:spcBef>
                <a:spcPts val="0"/>
              </a:spcBef>
              <a:spcAft>
                <a:spcPts val="600"/>
              </a:spcAft>
              <a:buClr>
                <a:schemeClr val="accent1"/>
              </a:buClr>
              <a:buSzPts val="2800"/>
              <a:buFont typeface="Arial" panose="020B0604020202020204" pitchFamily="34" charset="0"/>
              <a:buChar char="•"/>
            </a:pPr>
            <a:r>
              <a:rPr lang="en-US" sz="2400" dirty="0">
                <a:latin typeface="+mn-lt"/>
                <a:ea typeface="+mn-ea"/>
                <a:cs typeface="+mn-cs"/>
                <a:sym typeface="Amatic SC"/>
              </a:rPr>
              <a:t>dues are used to pay for:</a:t>
            </a:r>
          </a:p>
          <a:p>
            <a:pPr lvl="1" indent="-182880">
              <a:spcBef>
                <a:spcPts val="0"/>
              </a:spcBef>
              <a:spcAft>
                <a:spcPts val="600"/>
              </a:spcAft>
              <a:buClr>
                <a:schemeClr val="accent1"/>
              </a:buClr>
              <a:buSzPts val="2800"/>
              <a:buFont typeface="Arial" panose="020B0604020202020204" pitchFamily="34" charset="0"/>
              <a:buChar char="•"/>
            </a:pPr>
            <a:r>
              <a:rPr lang="en-US" sz="2400" dirty="0">
                <a:latin typeface="+mn-lt"/>
                <a:ea typeface="+mn-ea"/>
                <a:cs typeface="+mn-cs"/>
                <a:sym typeface="Amatic SC"/>
              </a:rPr>
              <a:t>District Dues</a:t>
            </a:r>
          </a:p>
          <a:p>
            <a:pPr lvl="1" indent="-182880">
              <a:spcBef>
                <a:spcPts val="0"/>
              </a:spcBef>
              <a:spcAft>
                <a:spcPts val="600"/>
              </a:spcAft>
              <a:buClr>
                <a:schemeClr val="accent1"/>
              </a:buClr>
              <a:buSzPts val="2800"/>
              <a:buFont typeface="Arial" panose="020B0604020202020204" pitchFamily="34" charset="0"/>
              <a:buChar char="•"/>
            </a:pPr>
            <a:r>
              <a:rPr lang="en-US" sz="2400" dirty="0">
                <a:latin typeface="+mn-lt"/>
                <a:ea typeface="+mn-ea"/>
                <a:cs typeface="+mn-cs"/>
                <a:sym typeface="Amatic SC"/>
              </a:rPr>
              <a:t>Area Dues</a:t>
            </a:r>
          </a:p>
          <a:p>
            <a:pPr lvl="1" indent="-182880">
              <a:spcBef>
                <a:spcPts val="0"/>
              </a:spcBef>
              <a:spcAft>
                <a:spcPts val="600"/>
              </a:spcAft>
              <a:buClr>
                <a:schemeClr val="accent1"/>
              </a:buClr>
              <a:buSzPts val="2800"/>
              <a:buFont typeface="Arial" panose="020B0604020202020204" pitchFamily="34" charset="0"/>
              <a:buChar char="•"/>
            </a:pPr>
            <a:r>
              <a:rPr lang="en-US" sz="2400" dirty="0">
                <a:latin typeface="+mn-lt"/>
                <a:ea typeface="+mn-ea"/>
                <a:cs typeface="+mn-cs"/>
                <a:sym typeface="Amatic SC"/>
              </a:rPr>
              <a:t>State Dues</a:t>
            </a:r>
          </a:p>
          <a:p>
            <a:pPr lvl="1" indent="-182880">
              <a:spcBef>
                <a:spcPts val="0"/>
              </a:spcBef>
              <a:spcAft>
                <a:spcPts val="600"/>
              </a:spcAft>
              <a:buClr>
                <a:schemeClr val="accent1"/>
              </a:buClr>
              <a:buSzPts val="2800"/>
              <a:buFont typeface="Arial" panose="020B0604020202020204" pitchFamily="34" charset="0"/>
              <a:buChar char="•"/>
            </a:pPr>
            <a:r>
              <a:rPr lang="en-US" sz="2400" dirty="0">
                <a:latin typeface="+mn-lt"/>
                <a:ea typeface="+mn-ea"/>
                <a:cs typeface="+mn-cs"/>
              </a:rPr>
              <a:t>Chapter T-Shirt</a:t>
            </a:r>
            <a:endParaRPr lang="en-US" sz="2400" dirty="0">
              <a:latin typeface="+mn-lt"/>
              <a:ea typeface="+mn-ea"/>
              <a:cs typeface="+mn-cs"/>
              <a:sym typeface="Amatic SC"/>
            </a:endParaRPr>
          </a:p>
          <a:p>
            <a:pPr lvl="0" indent="-182880">
              <a:spcBef>
                <a:spcPts val="0"/>
              </a:spcBef>
              <a:spcAft>
                <a:spcPts val="600"/>
              </a:spcAft>
              <a:buClr>
                <a:schemeClr val="accent1"/>
              </a:buClr>
              <a:buSzPts val="2800"/>
              <a:buFont typeface="Arial" panose="020B0604020202020204" pitchFamily="34" charset="0"/>
              <a:buChar char="•"/>
            </a:pPr>
            <a:r>
              <a:rPr lang="en-US" sz="2400" dirty="0">
                <a:latin typeface="+mn-lt"/>
                <a:ea typeface="+mn-ea"/>
                <a:cs typeface="+mn-cs"/>
                <a:sym typeface="Amatic SC"/>
              </a:rPr>
              <a:t>FFA Dues will need to be paid through </a:t>
            </a:r>
            <a:r>
              <a:rPr lang="en-US" sz="2400" dirty="0" err="1">
                <a:latin typeface="+mn-lt"/>
                <a:ea typeface="+mn-ea"/>
                <a:cs typeface="+mn-cs"/>
                <a:sym typeface="Amatic SC"/>
              </a:rPr>
              <a:t>Revtrak</a:t>
            </a:r>
            <a:r>
              <a:rPr lang="en-US" sz="2400" dirty="0">
                <a:latin typeface="+mn-lt"/>
                <a:ea typeface="+mn-ea"/>
                <a:cs typeface="+mn-cs"/>
                <a:sym typeface="Amatic SC"/>
              </a:rPr>
              <a:t> by September 27th</a:t>
            </a:r>
          </a:p>
        </p:txBody>
      </p:sp>
    </p:spTree>
    <p:extLst>
      <p:ext uri="{BB962C8B-B14F-4D97-AF65-F5344CB8AC3E}">
        <p14:creationId xmlns:p14="http://schemas.microsoft.com/office/powerpoint/2010/main" val="27787385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2261B7-FAAD-47CA-A9BE-38E09E2CC5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69630" y="0"/>
            <a:ext cx="6858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ED82D796-6650-41EB-97BB-CB2C98226F74}"/>
              </a:ext>
            </a:extLst>
          </p:cNvPr>
          <p:cNvSpPr>
            <a:spLocks noGrp="1"/>
          </p:cNvSpPr>
          <p:nvPr>
            <p:ph type="ctrTitle"/>
          </p:nvPr>
        </p:nvSpPr>
        <p:spPr>
          <a:xfrm>
            <a:off x="1709938" y="0"/>
            <a:ext cx="6638534" cy="868680"/>
          </a:xfrm>
        </p:spPr>
        <p:txBody>
          <a:bodyPr vert="horz" lIns="91440" tIns="45720" rIns="91440" bIns="45720" rtlCol="0" anchor="b">
            <a:normAutofit/>
          </a:bodyPr>
          <a:lstStyle/>
          <a:p>
            <a:pPr algn="l">
              <a:spcBef>
                <a:spcPct val="0"/>
              </a:spcBef>
            </a:pPr>
            <a:r>
              <a:rPr lang="en-US" sz="4400" dirty="0">
                <a:solidFill>
                  <a:schemeClr val="tx1"/>
                </a:solidFill>
                <a:latin typeface="+mj-lt"/>
                <a:ea typeface="+mj-ea"/>
                <a:cs typeface="+mj-cs"/>
              </a:rPr>
              <a:t>“What can I do in FFA?” </a:t>
            </a:r>
          </a:p>
        </p:txBody>
      </p:sp>
      <p:pic>
        <p:nvPicPr>
          <p:cNvPr id="5" name="Picture 4">
            <a:extLst>
              <a:ext uri="{FF2B5EF4-FFF2-40B4-BE49-F238E27FC236}">
                <a16:creationId xmlns:a16="http://schemas.microsoft.com/office/drawing/2014/main" id="{B73F44CF-CD15-8C4C-B4CE-800BA587C4C7}"/>
              </a:ext>
            </a:extLst>
          </p:cNvPr>
          <p:cNvPicPr>
            <a:picLocks noChangeAspect="1"/>
          </p:cNvPicPr>
          <p:nvPr/>
        </p:nvPicPr>
        <p:blipFill>
          <a:blip r:embed="rId2"/>
          <a:srcRect l="31969" r="22122" b="3"/>
          <a:stretch/>
        </p:blipFill>
        <p:spPr>
          <a:xfrm>
            <a:off x="-1" y="0"/>
            <a:ext cx="1709939" cy="6858000"/>
          </a:xfrm>
          <a:prstGeom prst="rect">
            <a:avLst/>
          </a:prstGeom>
        </p:spPr>
      </p:pic>
      <p:sp>
        <p:nvSpPr>
          <p:cNvPr id="3" name="Text Placeholder 2">
            <a:extLst>
              <a:ext uri="{FF2B5EF4-FFF2-40B4-BE49-F238E27FC236}">
                <a16:creationId xmlns:a16="http://schemas.microsoft.com/office/drawing/2014/main" id="{B4C7CFEC-AE73-4B0D-B569-4CCECBB0E8AA}"/>
              </a:ext>
            </a:extLst>
          </p:cNvPr>
          <p:cNvSpPr>
            <a:spLocks noGrp="1"/>
          </p:cNvSpPr>
          <p:nvPr>
            <p:ph type="body" idx="1"/>
          </p:nvPr>
        </p:nvSpPr>
        <p:spPr>
          <a:xfrm>
            <a:off x="1709938" y="868680"/>
            <a:ext cx="7434062" cy="5989320"/>
          </a:xfrm>
        </p:spPr>
        <p:txBody>
          <a:bodyPr vert="horz" lIns="91440" tIns="45720" rIns="91440" bIns="45720" numCol="2" rtlCol="0">
            <a:normAutofit/>
          </a:bodyPr>
          <a:lstStyle/>
          <a:p>
            <a:pPr marL="127393" indent="-182880">
              <a:spcBef>
                <a:spcPts val="0"/>
              </a:spcBef>
              <a:buClr>
                <a:schemeClr val="accent1"/>
              </a:buClr>
              <a:buSzPts val="2800"/>
              <a:buFont typeface="Amatic SC"/>
              <a:buChar char="•"/>
            </a:pPr>
            <a:r>
              <a:rPr lang="en-US" sz="2400" dirty="0">
                <a:latin typeface="+mn-lt"/>
                <a:ea typeface="+mn-ea"/>
                <a:cs typeface="+mn-cs"/>
              </a:rPr>
              <a:t>Leadership Development Events</a:t>
            </a:r>
          </a:p>
          <a:p>
            <a:pPr marL="127393" indent="-182880">
              <a:spcBef>
                <a:spcPts val="0"/>
              </a:spcBef>
              <a:buClr>
                <a:schemeClr val="accent1"/>
              </a:buClr>
              <a:buSzPts val="2800"/>
              <a:buFont typeface="Amatic SC"/>
              <a:buChar char="•"/>
            </a:pPr>
            <a:r>
              <a:rPr lang="en-US" sz="2400" dirty="0">
                <a:latin typeface="+mn-lt"/>
                <a:ea typeface="+mn-ea"/>
                <a:cs typeface="+mn-cs"/>
              </a:rPr>
              <a:t>Career Development Events</a:t>
            </a:r>
          </a:p>
          <a:p>
            <a:pPr marL="127393" indent="-182880">
              <a:spcBef>
                <a:spcPts val="0"/>
              </a:spcBef>
              <a:buClr>
                <a:schemeClr val="accent1"/>
              </a:buClr>
              <a:buSzPts val="2800"/>
              <a:buFont typeface="Amatic SC"/>
              <a:buChar char="•"/>
            </a:pPr>
            <a:r>
              <a:rPr lang="en-US" sz="2400" dirty="0">
                <a:latin typeface="+mn-lt"/>
                <a:ea typeface="+mn-ea"/>
                <a:cs typeface="+mn-cs"/>
              </a:rPr>
              <a:t>Supervised Agricultural Experiences</a:t>
            </a:r>
          </a:p>
          <a:p>
            <a:pPr marL="127393" indent="-182880">
              <a:spcBef>
                <a:spcPts val="0"/>
              </a:spcBef>
              <a:buClr>
                <a:schemeClr val="accent1"/>
              </a:buClr>
              <a:buSzPts val="2800"/>
              <a:buFont typeface="Amatic SC"/>
              <a:buChar char="•"/>
            </a:pPr>
            <a:r>
              <a:rPr lang="en-US" sz="2400" dirty="0">
                <a:latin typeface="+mn-lt"/>
                <a:ea typeface="+mn-ea"/>
                <a:cs typeface="+mn-cs"/>
              </a:rPr>
              <a:t>Talent Contest </a:t>
            </a:r>
          </a:p>
          <a:p>
            <a:pPr marL="127393" indent="-182880">
              <a:spcBef>
                <a:spcPts val="0"/>
              </a:spcBef>
              <a:buClr>
                <a:schemeClr val="accent1"/>
              </a:buClr>
              <a:buSzPts val="2800"/>
              <a:buFont typeface="Amatic SC"/>
              <a:buChar char="•"/>
            </a:pPr>
            <a:r>
              <a:rPr lang="en-US" sz="2400" dirty="0">
                <a:latin typeface="+mn-lt"/>
                <a:ea typeface="+mn-ea"/>
                <a:cs typeface="+mn-cs"/>
              </a:rPr>
              <a:t>Agriscience Fair</a:t>
            </a:r>
          </a:p>
          <a:p>
            <a:pPr marL="127393" indent="-182880">
              <a:spcBef>
                <a:spcPts val="0"/>
              </a:spcBef>
              <a:buClr>
                <a:schemeClr val="accent1"/>
              </a:buClr>
              <a:buSzPts val="2800"/>
              <a:buFont typeface="Amatic SC"/>
              <a:buChar char="•"/>
            </a:pPr>
            <a:r>
              <a:rPr lang="en-US" sz="2400" dirty="0">
                <a:latin typeface="+mn-lt"/>
                <a:ea typeface="+mn-ea"/>
                <a:cs typeface="+mn-cs"/>
              </a:rPr>
              <a:t>Speaking Development Events</a:t>
            </a:r>
          </a:p>
          <a:p>
            <a:pPr marL="127393" indent="-182880">
              <a:spcBef>
                <a:spcPts val="0"/>
              </a:spcBef>
              <a:buClr>
                <a:schemeClr val="accent1"/>
              </a:buClr>
              <a:buSzPts val="2800"/>
              <a:buFont typeface="Amatic SC"/>
              <a:buChar char="•"/>
            </a:pPr>
            <a:r>
              <a:rPr lang="en-US" sz="2400" dirty="0">
                <a:latin typeface="+mn-lt"/>
                <a:ea typeface="+mn-ea"/>
                <a:cs typeface="+mn-cs"/>
              </a:rPr>
              <a:t>FFA Rodeo</a:t>
            </a:r>
          </a:p>
          <a:p>
            <a:pPr marL="127393" indent="-182880">
              <a:spcBef>
                <a:spcPts val="0"/>
              </a:spcBef>
              <a:buClr>
                <a:schemeClr val="accent1"/>
              </a:buClr>
              <a:buSzPts val="2800"/>
              <a:buFont typeface="Amatic SC"/>
              <a:buChar char="•"/>
            </a:pPr>
            <a:r>
              <a:rPr lang="en-US" sz="2400" dirty="0">
                <a:latin typeface="+mn-lt"/>
                <a:ea typeface="+mn-ea"/>
                <a:cs typeface="+mn-cs"/>
              </a:rPr>
              <a:t>Chapter, District, Area, and State Office***</a:t>
            </a:r>
          </a:p>
          <a:p>
            <a:pPr marL="127393" indent="-182880">
              <a:spcBef>
                <a:spcPts val="0"/>
              </a:spcBef>
              <a:buClr>
                <a:schemeClr val="accent1"/>
              </a:buClr>
              <a:buSzPts val="2800"/>
              <a:buFont typeface="Amatic SC"/>
              <a:buChar char="•"/>
            </a:pPr>
            <a:r>
              <a:rPr lang="en-US" sz="2400" dirty="0">
                <a:latin typeface="+mn-lt"/>
                <a:ea typeface="+mn-ea"/>
                <a:cs typeface="+mn-cs"/>
              </a:rPr>
              <a:t>Community Service</a:t>
            </a:r>
          </a:p>
          <a:p>
            <a:pPr marL="127393" indent="-182880">
              <a:spcBef>
                <a:spcPts val="0"/>
              </a:spcBef>
              <a:buClr>
                <a:schemeClr val="accent1"/>
              </a:buClr>
              <a:buSzPts val="2800"/>
              <a:buFont typeface="Amatic SC"/>
              <a:buChar char="•"/>
            </a:pPr>
            <a:r>
              <a:rPr lang="en-US" sz="2400" dirty="0">
                <a:latin typeface="+mn-lt"/>
                <a:ea typeface="+mn-ea"/>
                <a:cs typeface="+mn-cs"/>
              </a:rPr>
              <a:t>**Letterman and Senior Cords Opportunities**</a:t>
            </a:r>
          </a:p>
          <a:p>
            <a:pPr indent="-182880">
              <a:buClr>
                <a:schemeClr val="accent1"/>
              </a:buClr>
            </a:pPr>
            <a:endParaRPr lang="en-US" sz="2400" dirty="0">
              <a:latin typeface="+mn-lt"/>
              <a:ea typeface="+mn-ea"/>
              <a:cs typeface="+mn-cs"/>
            </a:endParaRPr>
          </a:p>
        </p:txBody>
      </p:sp>
      <p:sp>
        <p:nvSpPr>
          <p:cNvPr id="11" name="Rectangle 10">
            <a:extLst>
              <a:ext uri="{FF2B5EF4-FFF2-40B4-BE49-F238E27FC236}">
                <a16:creationId xmlns:a16="http://schemas.microsoft.com/office/drawing/2014/main" id="{DF98C7A3-67B7-4AC0-A6C8-CC7111EED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69630" y="0"/>
            <a:ext cx="685800" cy="6858000"/>
          </a:xfrm>
          <a:prstGeom prst="rect">
            <a:avLst/>
          </a:prstGeom>
          <a:solidFill>
            <a:srgbClr val="30303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40169175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30"/>
        <p:cNvGrpSpPr/>
        <p:nvPr/>
      </p:nvGrpSpPr>
      <p:grpSpPr>
        <a:xfrm>
          <a:off x="0" y="0"/>
          <a:ext cx="0" cy="0"/>
          <a:chOff x="0" y="0"/>
          <a:chExt cx="0" cy="0"/>
        </a:xfrm>
      </p:grpSpPr>
      <p:sp>
        <p:nvSpPr>
          <p:cNvPr id="338" name="Rectangle 337">
            <a:extLst>
              <a:ext uri="{FF2B5EF4-FFF2-40B4-BE49-F238E27FC236}">
                <a16:creationId xmlns:a16="http://schemas.microsoft.com/office/drawing/2014/main" id="{F0FD769F-BDEE-4149-8C98-A92F1F8A14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69630" y="0"/>
            <a:ext cx="6858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40" name="Rectangle 339">
            <a:extLst>
              <a:ext uri="{FF2B5EF4-FFF2-40B4-BE49-F238E27FC236}">
                <a16:creationId xmlns:a16="http://schemas.microsoft.com/office/drawing/2014/main" id="{DC00EF3B-797F-4060-9460-6EEF08B1B1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29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42" name="Rectangle 341">
            <a:extLst>
              <a:ext uri="{FF2B5EF4-FFF2-40B4-BE49-F238E27FC236}">
                <a16:creationId xmlns:a16="http://schemas.microsoft.com/office/drawing/2014/main" id="{A29212FA-B9FF-47AC-84D0-89D460171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2900" y="0"/>
            <a:ext cx="8126730" cy="5105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344" name="Rectangle 343">
            <a:extLst>
              <a:ext uri="{FF2B5EF4-FFF2-40B4-BE49-F238E27FC236}">
                <a16:creationId xmlns:a16="http://schemas.microsoft.com/office/drawing/2014/main" id="{2ABDA6DB-9156-4E0E-84EF-EC737F05DD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2900" y="5105400"/>
            <a:ext cx="8126730" cy="1752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31" name="Google Shape;331;p51"/>
          <p:cNvSpPr txBox="1">
            <a:spLocks noGrp="1"/>
          </p:cNvSpPr>
          <p:nvPr>
            <p:ph type="ctrTitle"/>
          </p:nvPr>
        </p:nvSpPr>
        <p:spPr>
          <a:xfrm>
            <a:off x="342900" y="5181600"/>
            <a:ext cx="8126730" cy="1548384"/>
          </a:xfrm>
          <a:prstGeom prst="rect">
            <a:avLst/>
          </a:prstGeom>
        </p:spPr>
        <p:txBody>
          <a:bodyPr spcFirstLastPara="1" vert="horz" lIns="91440" tIns="45720" rIns="91440" bIns="45720" rtlCol="0" anchor="b" anchorCtr="0">
            <a:normAutofit/>
          </a:bodyPr>
          <a:lstStyle/>
          <a:p>
            <a:pPr marL="0" lvl="0" indent="0" algn="l">
              <a:lnSpc>
                <a:spcPct val="85000"/>
              </a:lnSpc>
              <a:spcBef>
                <a:spcPct val="0"/>
              </a:spcBef>
              <a:spcAft>
                <a:spcPts val="0"/>
              </a:spcAft>
              <a:buSzPts val="1400"/>
            </a:pPr>
            <a:r>
              <a:rPr lang="en-US" sz="3600" b="1" dirty="0">
                <a:solidFill>
                  <a:schemeClr val="tx1"/>
                </a:solidFill>
                <a:latin typeface="+mj-lt"/>
                <a:ea typeface="+mj-ea"/>
                <a:cs typeface="+mj-cs"/>
                <a:sym typeface="Amatic SC"/>
              </a:rPr>
              <a:t>LDEs </a:t>
            </a:r>
            <a:br>
              <a:rPr lang="en-US" sz="3600" b="1" dirty="0">
                <a:solidFill>
                  <a:schemeClr val="tx1"/>
                </a:solidFill>
                <a:latin typeface="+mj-lt"/>
                <a:ea typeface="+mj-ea"/>
                <a:cs typeface="+mj-cs"/>
                <a:sym typeface="Amatic SC"/>
              </a:rPr>
            </a:br>
            <a:r>
              <a:rPr lang="en-US" sz="3600" b="1" dirty="0">
                <a:solidFill>
                  <a:schemeClr val="tx1"/>
                </a:solidFill>
                <a:latin typeface="+mj-lt"/>
                <a:ea typeface="+mj-ea"/>
                <a:cs typeface="+mj-cs"/>
                <a:sym typeface="Amatic SC"/>
              </a:rPr>
              <a:t>(Leadership Development Events)</a:t>
            </a:r>
          </a:p>
        </p:txBody>
      </p:sp>
      <p:graphicFrame>
        <p:nvGraphicFramePr>
          <p:cNvPr id="333" name="Google Shape;333;p51"/>
          <p:cNvGraphicFramePr/>
          <p:nvPr>
            <p:extLst>
              <p:ext uri="{D42A27DB-BD31-4B8C-83A1-F6EECF244321}">
                <p14:modId xmlns:p14="http://schemas.microsoft.com/office/powerpoint/2010/main" val="3879680128"/>
              </p:ext>
            </p:extLst>
          </p:nvPr>
        </p:nvGraphicFramePr>
        <p:xfrm>
          <a:off x="342900" y="1"/>
          <a:ext cx="8126730" cy="5105401"/>
        </p:xfrm>
        <a:graphic>
          <a:graphicData uri="http://schemas.openxmlformats.org/drawingml/2006/table">
            <a:tbl>
              <a:tblPr firstRow="1" bandRow="1">
                <a:tableStyleId>{B301B821-A1FF-4177-AEE7-76D212191A09}</a:tableStyleId>
              </a:tblPr>
              <a:tblGrid>
                <a:gridCol w="4063365">
                  <a:extLst>
                    <a:ext uri="{9D8B030D-6E8A-4147-A177-3AD203B41FA5}">
                      <a16:colId xmlns:a16="http://schemas.microsoft.com/office/drawing/2014/main" val="20000"/>
                    </a:ext>
                  </a:extLst>
                </a:gridCol>
                <a:gridCol w="4063365">
                  <a:extLst>
                    <a:ext uri="{9D8B030D-6E8A-4147-A177-3AD203B41FA5}">
                      <a16:colId xmlns:a16="http://schemas.microsoft.com/office/drawing/2014/main" val="20001"/>
                    </a:ext>
                  </a:extLst>
                </a:gridCol>
              </a:tblGrid>
              <a:tr h="633772">
                <a:tc>
                  <a:txBody>
                    <a:bodyPr/>
                    <a:lstStyle/>
                    <a:p>
                      <a:pPr marL="0" marR="0" lvl="0" indent="0" algn="ctr" rtl="0">
                        <a:lnSpc>
                          <a:spcPct val="100000"/>
                        </a:lnSpc>
                        <a:spcBef>
                          <a:spcPts val="0"/>
                        </a:spcBef>
                        <a:spcAft>
                          <a:spcPts val="0"/>
                        </a:spcAft>
                        <a:buClr>
                          <a:srgbClr val="000000"/>
                        </a:buClr>
                        <a:buSzPts val="2400"/>
                        <a:buFont typeface="Arial"/>
                        <a:buNone/>
                      </a:pPr>
                      <a:r>
                        <a:rPr lang="en-US" sz="2500">
                          <a:solidFill>
                            <a:schemeClr val="bg1"/>
                          </a:solidFill>
                          <a:sym typeface="Amatic SC"/>
                        </a:rPr>
                        <a:t>Mrs. Ashcraft</a:t>
                      </a:r>
                      <a:endParaRPr lang="en-US" sz="1400" u="none" strike="noStrike" cap="none">
                        <a:solidFill>
                          <a:schemeClr val="bg1"/>
                        </a:solidFill>
                        <a:latin typeface="Amatic SC"/>
                        <a:ea typeface="Amatic SC"/>
                        <a:cs typeface="Amatic SC"/>
                        <a:sym typeface="Amatic SC"/>
                      </a:endParaRPr>
                    </a:p>
                  </a:txBody>
                  <a:tcPr marL="64188" marR="64188" marT="32094" marB="32094">
                    <a:solidFill>
                      <a:schemeClr val="tx1"/>
                    </a:solidFill>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500" u="none" strike="noStrike" cap="none">
                          <a:solidFill>
                            <a:schemeClr val="bg1"/>
                          </a:solidFill>
                          <a:sym typeface="Amatic SC"/>
                        </a:rPr>
                        <a:t>M</a:t>
                      </a:r>
                      <a:r>
                        <a:rPr lang="en-US" sz="2500">
                          <a:solidFill>
                            <a:schemeClr val="bg1"/>
                          </a:solidFill>
                          <a:sym typeface="Amatic SC"/>
                        </a:rPr>
                        <a:t>s Richards</a:t>
                      </a:r>
                      <a:endParaRPr lang="en-US" sz="1400" u="none" strike="noStrike" cap="none">
                        <a:solidFill>
                          <a:schemeClr val="bg1"/>
                        </a:solidFill>
                        <a:latin typeface="Amatic SC"/>
                        <a:ea typeface="Amatic SC"/>
                        <a:cs typeface="Amatic SC"/>
                        <a:sym typeface="Amatic SC"/>
                      </a:endParaRPr>
                    </a:p>
                  </a:txBody>
                  <a:tcPr marL="64188" marR="64188" marT="32094" marB="32094">
                    <a:solidFill>
                      <a:schemeClr val="tx1"/>
                    </a:solidFill>
                  </a:tcPr>
                </a:tc>
                <a:extLst>
                  <a:ext uri="{0D108BD9-81ED-4DB2-BD59-A6C34878D82A}">
                    <a16:rowId xmlns:a16="http://schemas.microsoft.com/office/drawing/2014/main" val="10000"/>
                  </a:ext>
                </a:extLst>
              </a:tr>
              <a:tr h="2119271">
                <a:tc>
                  <a:txBody>
                    <a:bodyPr/>
                    <a:lstStyle/>
                    <a:p>
                      <a:pPr marL="0" marR="0" lvl="0" indent="0" algn="ctr" rtl="0">
                        <a:lnSpc>
                          <a:spcPct val="100000"/>
                        </a:lnSpc>
                        <a:spcBef>
                          <a:spcPts val="0"/>
                        </a:spcBef>
                        <a:spcAft>
                          <a:spcPts val="0"/>
                        </a:spcAft>
                        <a:buClr>
                          <a:srgbClr val="000000"/>
                        </a:buClr>
                        <a:buSzPts val="2400"/>
                        <a:buFont typeface="Arial"/>
                        <a:buNone/>
                      </a:pPr>
                      <a:r>
                        <a:rPr lang="en-US" sz="2000">
                          <a:solidFill>
                            <a:schemeClr val="bg1"/>
                          </a:solidFill>
                          <a:sym typeface="Amatic SC"/>
                        </a:rPr>
                        <a:t>Ag Issues</a:t>
                      </a:r>
                    </a:p>
                    <a:p>
                      <a:pPr marL="0" marR="0" lvl="0" indent="0" algn="ctr" rtl="0">
                        <a:lnSpc>
                          <a:spcPct val="100000"/>
                        </a:lnSpc>
                        <a:spcBef>
                          <a:spcPts val="0"/>
                        </a:spcBef>
                        <a:spcAft>
                          <a:spcPts val="0"/>
                        </a:spcAft>
                        <a:buClr>
                          <a:srgbClr val="000000"/>
                        </a:buClr>
                        <a:buSzPts val="2400"/>
                        <a:buFont typeface="Arial"/>
                        <a:buNone/>
                      </a:pPr>
                      <a:r>
                        <a:rPr lang="en-US" sz="2000">
                          <a:solidFill>
                            <a:schemeClr val="bg1"/>
                          </a:solidFill>
                          <a:sym typeface="Amatic SC"/>
                        </a:rPr>
                        <a:t>Public Relations</a:t>
                      </a:r>
                    </a:p>
                    <a:p>
                      <a:pPr marL="0" marR="0" lvl="0" indent="0" algn="ctr" rtl="0">
                        <a:lnSpc>
                          <a:spcPct val="100000"/>
                        </a:lnSpc>
                        <a:spcBef>
                          <a:spcPts val="0"/>
                        </a:spcBef>
                        <a:spcAft>
                          <a:spcPts val="0"/>
                        </a:spcAft>
                        <a:buClr>
                          <a:srgbClr val="000000"/>
                        </a:buClr>
                        <a:buSzPts val="2400"/>
                        <a:buFont typeface="Arial"/>
                        <a:buNone/>
                      </a:pPr>
                      <a:r>
                        <a:rPr lang="en-US" sz="2000">
                          <a:solidFill>
                            <a:schemeClr val="bg1"/>
                          </a:solidFill>
                          <a:sym typeface="Amatic SC"/>
                        </a:rPr>
                        <a:t>Ag Advocacy</a:t>
                      </a:r>
                    </a:p>
                    <a:p>
                      <a:pPr marL="0" marR="0" lvl="0" indent="0" algn="ctr" rtl="0">
                        <a:lnSpc>
                          <a:spcPct val="100000"/>
                        </a:lnSpc>
                        <a:spcBef>
                          <a:spcPts val="0"/>
                        </a:spcBef>
                        <a:spcAft>
                          <a:spcPts val="0"/>
                        </a:spcAft>
                        <a:buClr>
                          <a:srgbClr val="000000"/>
                        </a:buClr>
                        <a:buSzPts val="2400"/>
                        <a:buFont typeface="Arial"/>
                        <a:buNone/>
                      </a:pPr>
                      <a:r>
                        <a:rPr lang="en-US" sz="2000">
                          <a:solidFill>
                            <a:schemeClr val="bg1"/>
                          </a:solidFill>
                          <a:sym typeface="Amatic SC"/>
                        </a:rPr>
                        <a:t>Greenhand Skills</a:t>
                      </a:r>
                    </a:p>
                    <a:p>
                      <a:pPr marL="0" marR="0" lvl="0" indent="0" algn="ctr" rtl="0">
                        <a:lnSpc>
                          <a:spcPct val="100000"/>
                        </a:lnSpc>
                        <a:spcBef>
                          <a:spcPts val="0"/>
                        </a:spcBef>
                        <a:spcAft>
                          <a:spcPts val="0"/>
                        </a:spcAft>
                        <a:buClr>
                          <a:srgbClr val="000000"/>
                        </a:buClr>
                        <a:buSzPts val="2400"/>
                        <a:buFont typeface="Arial"/>
                        <a:buNone/>
                      </a:pPr>
                      <a:r>
                        <a:rPr lang="en-US" sz="2000">
                          <a:solidFill>
                            <a:schemeClr val="bg1"/>
                          </a:solidFill>
                          <a:sym typeface="Amatic SC"/>
                        </a:rPr>
                        <a:t>Senior Skills</a:t>
                      </a:r>
                      <a:endParaRPr lang="en-US" sz="2000">
                        <a:solidFill>
                          <a:schemeClr val="bg1"/>
                        </a:solidFill>
                        <a:latin typeface="Amatic SC"/>
                        <a:ea typeface="Amatic SC"/>
                        <a:cs typeface="Amatic SC"/>
                        <a:sym typeface="Amatic SC"/>
                      </a:endParaRPr>
                    </a:p>
                  </a:txBody>
                  <a:tcPr marL="64188" marR="64188" marT="32094" marB="32094"/>
                </a:tc>
                <a:tc>
                  <a:txBody>
                    <a:bodyPr/>
                    <a:lstStyle/>
                    <a:p>
                      <a:pPr marL="0" marR="0" lvl="0" indent="0" algn="ctr" rtl="0">
                        <a:lnSpc>
                          <a:spcPct val="100000"/>
                        </a:lnSpc>
                        <a:spcBef>
                          <a:spcPts val="0"/>
                        </a:spcBef>
                        <a:spcAft>
                          <a:spcPts val="0"/>
                        </a:spcAft>
                        <a:buClr>
                          <a:srgbClr val="000000"/>
                        </a:buClr>
                        <a:buSzPts val="2400"/>
                        <a:buFont typeface="Arial"/>
                        <a:buNone/>
                      </a:pPr>
                      <a:r>
                        <a:rPr lang="en-US" sz="2000">
                          <a:solidFill>
                            <a:schemeClr val="bg1"/>
                          </a:solidFill>
                          <a:sym typeface="Amatic SC"/>
                        </a:rPr>
                        <a:t>Senior Creed</a:t>
                      </a:r>
                    </a:p>
                    <a:p>
                      <a:pPr marL="0" marR="0" lvl="0" indent="0" algn="ctr" rtl="0">
                        <a:lnSpc>
                          <a:spcPct val="100000"/>
                        </a:lnSpc>
                        <a:spcBef>
                          <a:spcPts val="0"/>
                        </a:spcBef>
                        <a:spcAft>
                          <a:spcPts val="0"/>
                        </a:spcAft>
                        <a:buClr>
                          <a:srgbClr val="000000"/>
                        </a:buClr>
                        <a:buSzPts val="2400"/>
                        <a:buFont typeface="Arial"/>
                        <a:buNone/>
                      </a:pPr>
                      <a:r>
                        <a:rPr lang="en-US" sz="2000">
                          <a:solidFill>
                            <a:schemeClr val="bg1"/>
                          </a:solidFill>
                        </a:rPr>
                        <a:t>Radio</a:t>
                      </a:r>
                      <a:r>
                        <a:rPr lang="en-US" sz="2000">
                          <a:solidFill>
                            <a:schemeClr val="bg1"/>
                          </a:solidFill>
                          <a:sym typeface="Amatic SC"/>
                        </a:rPr>
                        <a:t> Broadcasting</a:t>
                      </a:r>
                    </a:p>
                    <a:p>
                      <a:pPr marL="0" marR="0" lvl="0" indent="0" algn="ctr" rtl="0">
                        <a:lnSpc>
                          <a:spcPct val="100000"/>
                        </a:lnSpc>
                        <a:spcBef>
                          <a:spcPts val="0"/>
                        </a:spcBef>
                        <a:spcAft>
                          <a:spcPts val="0"/>
                        </a:spcAft>
                        <a:buClr>
                          <a:srgbClr val="000000"/>
                        </a:buClr>
                        <a:buSzPts val="2400"/>
                        <a:buFont typeface="Arial"/>
                        <a:buNone/>
                      </a:pPr>
                      <a:r>
                        <a:rPr lang="en-US" sz="2000" kern="1200">
                          <a:solidFill>
                            <a:schemeClr val="bg1"/>
                          </a:solidFill>
                          <a:latin typeface="+mn-lt"/>
                          <a:ea typeface="+mn-ea"/>
                          <a:cs typeface="+mn-cs"/>
                          <a:sym typeface="Amatic SC"/>
                        </a:rPr>
                        <a:t>Senior Quiz</a:t>
                      </a:r>
                    </a:p>
                  </a:txBody>
                  <a:tcPr marL="64188" marR="64188" marT="32094" marB="32094"/>
                </a:tc>
                <a:extLst>
                  <a:ext uri="{0D108BD9-81ED-4DB2-BD59-A6C34878D82A}">
                    <a16:rowId xmlns:a16="http://schemas.microsoft.com/office/drawing/2014/main" val="10001"/>
                  </a:ext>
                </a:extLst>
              </a:tr>
              <a:tr h="633772">
                <a:tc>
                  <a:txBody>
                    <a:bodyPr/>
                    <a:lstStyle/>
                    <a:p>
                      <a:pPr marL="0" marR="0" lvl="0" indent="0" algn="ctr" rtl="0">
                        <a:lnSpc>
                          <a:spcPct val="100000"/>
                        </a:lnSpc>
                        <a:spcBef>
                          <a:spcPts val="0"/>
                        </a:spcBef>
                        <a:spcAft>
                          <a:spcPts val="0"/>
                        </a:spcAft>
                        <a:buClr>
                          <a:srgbClr val="000000"/>
                        </a:buClr>
                        <a:buSzPts val="2400"/>
                        <a:buFont typeface="Arial"/>
                        <a:buNone/>
                      </a:pPr>
                      <a:r>
                        <a:rPr lang="en-US" sz="2500" b="1" u="none" strike="noStrike" cap="none" dirty="0" err="1">
                          <a:solidFill>
                            <a:schemeClr val="bg1"/>
                          </a:solidFill>
                        </a:rPr>
                        <a:t>Ms</a:t>
                      </a:r>
                      <a:r>
                        <a:rPr lang="en-US" sz="2500" b="1" u="none" strike="noStrike" cap="none" dirty="0">
                          <a:solidFill>
                            <a:schemeClr val="bg1"/>
                          </a:solidFill>
                        </a:rPr>
                        <a:t> Westhoff</a:t>
                      </a:r>
                      <a:endParaRPr lang="en-US" sz="1400" u="none" strike="noStrike" cap="none" dirty="0">
                        <a:solidFill>
                          <a:schemeClr val="bg1"/>
                        </a:solidFill>
                        <a:latin typeface="Amatic SC"/>
                        <a:ea typeface="Amatic SC"/>
                        <a:cs typeface="Amatic SC"/>
                        <a:sym typeface="Amatic SC"/>
                      </a:endParaRPr>
                    </a:p>
                  </a:txBody>
                  <a:tcPr marL="64188" marR="64188" marT="32094" marB="32094"/>
                </a:tc>
                <a:tc>
                  <a:txBody>
                    <a:bodyPr/>
                    <a:lstStyle/>
                    <a:p>
                      <a:pPr marL="0" marR="0" lvl="0" indent="0" algn="ctr" rtl="0">
                        <a:lnSpc>
                          <a:spcPct val="100000"/>
                        </a:lnSpc>
                        <a:spcBef>
                          <a:spcPts val="0"/>
                        </a:spcBef>
                        <a:spcAft>
                          <a:spcPts val="0"/>
                        </a:spcAft>
                        <a:buClr>
                          <a:srgbClr val="000000"/>
                        </a:buClr>
                        <a:buSzPts val="2400"/>
                        <a:buFont typeface="Arial"/>
                        <a:buNone/>
                      </a:pPr>
                      <a:r>
                        <a:rPr lang="en-US" sz="2000" b="1" u="none" strike="noStrike" cap="none">
                          <a:solidFill>
                            <a:schemeClr val="bg1"/>
                          </a:solidFill>
                        </a:rPr>
                        <a:t>Westhoff/ Richards</a:t>
                      </a:r>
                      <a:endParaRPr lang="en-US" sz="2000" u="none" strike="noStrike" cap="none">
                        <a:solidFill>
                          <a:schemeClr val="bg1"/>
                        </a:solidFill>
                        <a:latin typeface="Amatic SC"/>
                        <a:ea typeface="Amatic SC"/>
                        <a:cs typeface="Amatic SC"/>
                        <a:sym typeface="Amatic SC"/>
                      </a:endParaRPr>
                    </a:p>
                  </a:txBody>
                  <a:tcPr marL="64188" marR="64188" marT="32094" marB="32094"/>
                </a:tc>
                <a:extLst>
                  <a:ext uri="{0D108BD9-81ED-4DB2-BD59-A6C34878D82A}">
                    <a16:rowId xmlns:a16="http://schemas.microsoft.com/office/drawing/2014/main" val="10002"/>
                  </a:ext>
                </a:extLst>
              </a:tr>
              <a:tr h="1718586">
                <a:tc>
                  <a:txBody>
                    <a:bodyPr/>
                    <a:lstStyle/>
                    <a:p>
                      <a:pPr marL="0" marR="0" lvl="0" indent="0" algn="ctr" rtl="0">
                        <a:lnSpc>
                          <a:spcPct val="100000"/>
                        </a:lnSpc>
                        <a:spcBef>
                          <a:spcPts val="0"/>
                        </a:spcBef>
                        <a:spcAft>
                          <a:spcPts val="0"/>
                        </a:spcAft>
                        <a:buClr>
                          <a:srgbClr val="000000"/>
                        </a:buClr>
                        <a:buSzPts val="2400"/>
                        <a:buFont typeface="Arial"/>
                        <a:buNone/>
                      </a:pPr>
                      <a:r>
                        <a:rPr lang="en-US" sz="2000">
                          <a:solidFill>
                            <a:schemeClr val="bg1"/>
                          </a:solidFill>
                          <a:sym typeface="Amatic SC"/>
                        </a:rPr>
                        <a:t>Greenhand Quiz</a:t>
                      </a:r>
                      <a:endParaRPr lang="en-US" sz="1300">
                        <a:solidFill>
                          <a:schemeClr val="bg1"/>
                        </a:solidFill>
                        <a:sym typeface="Amatic SC"/>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u="none" strike="noStrike" kern="1200">
                          <a:solidFill>
                            <a:schemeClr val="bg1"/>
                          </a:solidFill>
                          <a:latin typeface="+mn-lt"/>
                          <a:ea typeface="+mn-ea"/>
                          <a:cs typeface="+mn-cs"/>
                          <a:sym typeface="Amatic SC"/>
                        </a:rPr>
                        <a:t>Greenhand Creed</a:t>
                      </a:r>
                    </a:p>
                    <a:p>
                      <a:pPr marL="0" marR="0" lvl="0" indent="0" algn="ctr">
                        <a:lnSpc>
                          <a:spcPct val="100000"/>
                        </a:lnSpc>
                        <a:spcBef>
                          <a:spcPts val="0"/>
                        </a:spcBef>
                        <a:spcAft>
                          <a:spcPts val="0"/>
                        </a:spcAft>
                        <a:buNone/>
                      </a:pPr>
                      <a:endParaRPr lang="en-US" sz="1300">
                        <a:solidFill>
                          <a:schemeClr val="bg1"/>
                        </a:solidFill>
                      </a:endParaRPr>
                    </a:p>
                  </a:txBody>
                  <a:tcPr marL="64188" marR="64188" marT="32094" marB="32094"/>
                </a:tc>
                <a:tc>
                  <a:txBody>
                    <a:bodyPr/>
                    <a:lstStyle/>
                    <a:p>
                      <a:pPr marL="0" marR="0" lvl="0" indent="0" algn="ctr" rtl="0">
                        <a:lnSpc>
                          <a:spcPct val="100000"/>
                        </a:lnSpc>
                        <a:spcBef>
                          <a:spcPts val="0"/>
                        </a:spcBef>
                        <a:spcAft>
                          <a:spcPts val="0"/>
                        </a:spcAft>
                        <a:buClr>
                          <a:srgbClr val="000000"/>
                        </a:buClr>
                        <a:buSzPts val="2400"/>
                        <a:buFont typeface="Arial"/>
                        <a:buNone/>
                      </a:pPr>
                      <a:r>
                        <a:rPr lang="en-US" sz="2000" dirty="0">
                          <a:solidFill>
                            <a:schemeClr val="bg1"/>
                          </a:solidFill>
                          <a:sym typeface="Amatic SC"/>
                        </a:rPr>
                        <a:t>GH/ SR Spanish Creed</a:t>
                      </a:r>
                    </a:p>
                    <a:p>
                      <a:pPr marL="0" marR="0" lvl="0" indent="0" algn="ctr" defTabSz="914400" rtl="0" eaLnBrk="1" fontAlgn="auto" latinLnBrk="0" hangingPunct="1">
                        <a:lnSpc>
                          <a:spcPct val="100000"/>
                        </a:lnSpc>
                        <a:spcBef>
                          <a:spcPts val="0"/>
                        </a:spcBef>
                        <a:spcAft>
                          <a:spcPts val="0"/>
                        </a:spcAft>
                        <a:buClr>
                          <a:srgbClr val="000000"/>
                        </a:buClr>
                        <a:buSzPts val="2400"/>
                        <a:buFont typeface="Arial"/>
                        <a:buNone/>
                        <a:tabLst/>
                        <a:defRPr/>
                      </a:pPr>
                      <a:r>
                        <a:rPr lang="en-US" sz="2000" dirty="0">
                          <a:solidFill>
                            <a:schemeClr val="bg1"/>
                          </a:solidFill>
                        </a:rPr>
                        <a:t>GH/SR Chapter Conducting</a:t>
                      </a:r>
                    </a:p>
                    <a:p>
                      <a:pPr marL="0" marR="0" lvl="0" indent="0" algn="ctr" defTabSz="914400" rtl="0" eaLnBrk="1" fontAlgn="auto" latinLnBrk="0" hangingPunct="1">
                        <a:lnSpc>
                          <a:spcPct val="100000"/>
                        </a:lnSpc>
                        <a:spcBef>
                          <a:spcPts val="0"/>
                        </a:spcBef>
                        <a:spcAft>
                          <a:spcPts val="0"/>
                        </a:spcAft>
                        <a:buClr>
                          <a:srgbClr val="000000"/>
                        </a:buClr>
                        <a:buSzPts val="2400"/>
                        <a:buFont typeface="Arial"/>
                        <a:buNone/>
                        <a:tabLst/>
                        <a:defRPr/>
                      </a:pPr>
                      <a:r>
                        <a:rPr lang="en-US" sz="2000" dirty="0">
                          <a:solidFill>
                            <a:schemeClr val="bg1"/>
                          </a:solidFill>
                          <a:sym typeface="Amatic SC"/>
                        </a:rPr>
                        <a:t>Job Interview</a:t>
                      </a:r>
                    </a:p>
                  </a:txBody>
                  <a:tcPr marL="64188" marR="64188" marT="32094" marB="32094"/>
                </a:tc>
                <a:extLst>
                  <a:ext uri="{0D108BD9-81ED-4DB2-BD59-A6C34878D82A}">
                    <a16:rowId xmlns:a16="http://schemas.microsoft.com/office/drawing/2014/main" val="10003"/>
                  </a:ext>
                </a:extLst>
              </a:tr>
            </a:tbl>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pic>
        <p:nvPicPr>
          <p:cNvPr id="3" name="Picture 2" descr="A white frisbee with an orange stingray&#10;&#10;Description automatically generated">
            <a:extLst>
              <a:ext uri="{FF2B5EF4-FFF2-40B4-BE49-F238E27FC236}">
                <a16:creationId xmlns:a16="http://schemas.microsoft.com/office/drawing/2014/main" id="{6C61DC3E-5121-4CE1-24A3-03384E2E20F0}"/>
              </a:ext>
            </a:extLst>
          </p:cNvPr>
          <p:cNvPicPr>
            <a:picLocks noChangeAspect="1"/>
          </p:cNvPicPr>
          <p:nvPr/>
        </p:nvPicPr>
        <p:blipFill rotWithShape="1">
          <a:blip r:embed="rId3">
            <a:alphaModFix amt="50000"/>
          </a:blip>
          <a:srcRect l="4985" b="4215"/>
          <a:stretch/>
        </p:blipFill>
        <p:spPr>
          <a:xfrm>
            <a:off x="0" y="-1"/>
            <a:ext cx="8193024" cy="6858002"/>
          </a:xfrm>
          <a:prstGeom prst="rect">
            <a:avLst/>
          </a:prstGeom>
        </p:spPr>
      </p:pic>
      <p:sp>
        <p:nvSpPr>
          <p:cNvPr id="138" name="Google Shape;138;p23"/>
          <p:cNvSpPr txBox="1">
            <a:spLocks noGrp="1"/>
          </p:cNvSpPr>
          <p:nvPr>
            <p:ph type="ctrTitle"/>
          </p:nvPr>
        </p:nvSpPr>
        <p:spPr>
          <a:xfrm rot="5400000">
            <a:off x="4489707" y="2468879"/>
            <a:ext cx="8631936" cy="880859"/>
          </a:xfrm>
          <a:prstGeom prst="rect">
            <a:avLst/>
          </a:prstGeom>
          <a:noFill/>
          <a:ln>
            <a:noFill/>
          </a:ln>
        </p:spPr>
        <p:txBody>
          <a:bodyPr spcFirstLastPara="1" wrap="square" lIns="91425" tIns="45700" rIns="91425" bIns="45700" anchor="ctr" anchorCtr="0">
            <a:noAutofit/>
          </a:bodyPr>
          <a:lstStyle/>
          <a:p>
            <a:pPr lvl="0"/>
            <a:r>
              <a:rPr lang="en-US" sz="5400" b="1" dirty="0">
                <a:latin typeface="+mn-lt"/>
                <a:ea typeface="Amatic SC"/>
                <a:cs typeface="Amatic SC"/>
                <a:sym typeface="Amatic SC"/>
              </a:rPr>
              <a:t>Shooting Team</a:t>
            </a:r>
          </a:p>
        </p:txBody>
      </p:sp>
      <p:sp>
        <p:nvSpPr>
          <p:cNvPr id="6" name="Google Shape;208;p31">
            <a:extLst>
              <a:ext uri="{FF2B5EF4-FFF2-40B4-BE49-F238E27FC236}">
                <a16:creationId xmlns:a16="http://schemas.microsoft.com/office/drawing/2014/main" id="{4DCAC924-5DA6-487A-8427-18BD37F236F8}"/>
              </a:ext>
            </a:extLst>
          </p:cNvPr>
          <p:cNvSpPr txBox="1">
            <a:spLocks noGrp="1"/>
          </p:cNvSpPr>
          <p:nvPr>
            <p:ph type="body" idx="1"/>
          </p:nvPr>
        </p:nvSpPr>
        <p:spPr>
          <a:xfrm>
            <a:off x="0" y="118872"/>
            <a:ext cx="8485633" cy="2898648"/>
          </a:xfrm>
          <a:prstGeom prst="rect">
            <a:avLst/>
          </a:prstGeom>
        </p:spPr>
        <p:txBody>
          <a:bodyPr spcFirstLastPara="1" lIns="91425" tIns="45700" rIns="91425" bIns="45700" anchor="ctr" anchorCtr="0">
            <a:normAutofit/>
          </a:bodyPr>
          <a:lstStyle/>
          <a:p>
            <a:pPr indent="-457200">
              <a:spcBef>
                <a:spcPts val="0"/>
              </a:spcBef>
              <a:spcAft>
                <a:spcPts val="0"/>
              </a:spcAft>
              <a:buClr>
                <a:srgbClr val="000000"/>
              </a:buClr>
              <a:buSzPts val="2240"/>
              <a:buBlip>
                <a:blip r:embed="rId4"/>
              </a:buBlip>
            </a:pPr>
            <a:r>
              <a:rPr lang="en-US" sz="2800" dirty="0">
                <a:solidFill>
                  <a:schemeClr val="lt1"/>
                </a:solidFill>
                <a:latin typeface="+mn-lt"/>
                <a:cs typeface="Amatic SC"/>
              </a:rPr>
              <a:t>Must complete the ducks unlimited ecological conservation &amp; management certification</a:t>
            </a:r>
          </a:p>
          <a:p>
            <a:pPr indent="-457200">
              <a:spcBef>
                <a:spcPts val="640"/>
              </a:spcBef>
              <a:spcAft>
                <a:spcPts val="0"/>
              </a:spcAft>
              <a:buClr>
                <a:srgbClr val="000000"/>
              </a:buClr>
              <a:buSzPts val="2240"/>
              <a:buBlip>
                <a:blip r:embed="rId4"/>
              </a:buBlip>
            </a:pPr>
            <a:r>
              <a:rPr lang="en-US" sz="2800" dirty="0">
                <a:solidFill>
                  <a:schemeClr val="lt1"/>
                </a:solidFill>
                <a:latin typeface="+mn-lt"/>
                <a:cs typeface="Amatic SC"/>
              </a:rPr>
              <a:t>Must have/obtain hunter’s education certification.</a:t>
            </a:r>
          </a:p>
          <a:p>
            <a:pPr indent="-457200">
              <a:spcBef>
                <a:spcPts val="640"/>
              </a:spcBef>
              <a:spcAft>
                <a:spcPts val="0"/>
              </a:spcAft>
              <a:buClr>
                <a:srgbClr val="000000"/>
              </a:buClr>
              <a:buSzPts val="2240"/>
              <a:buBlip>
                <a:blip r:embed="rId4"/>
              </a:buBlip>
            </a:pPr>
            <a:r>
              <a:rPr lang="en-US" sz="2800" dirty="0">
                <a:solidFill>
                  <a:schemeClr val="lt1"/>
                </a:solidFill>
                <a:latin typeface="+mn-lt"/>
                <a:cs typeface="Amatic SC"/>
              </a:rPr>
              <a:t>Must be enrolled in an ag class at least 1 semester.</a:t>
            </a:r>
          </a:p>
        </p:txBody>
      </p:sp>
      <p:sp>
        <p:nvSpPr>
          <p:cNvPr id="8" name="TextBox 7">
            <a:extLst>
              <a:ext uri="{FF2B5EF4-FFF2-40B4-BE49-F238E27FC236}">
                <a16:creationId xmlns:a16="http://schemas.microsoft.com/office/drawing/2014/main" id="{B68AB8FE-1BD8-412F-A247-E1EEC6E35C67}"/>
              </a:ext>
            </a:extLst>
          </p:cNvPr>
          <p:cNvSpPr txBox="1"/>
          <p:nvPr/>
        </p:nvSpPr>
        <p:spPr>
          <a:xfrm>
            <a:off x="0" y="2932956"/>
            <a:ext cx="8485633" cy="2908489"/>
          </a:xfrm>
          <a:prstGeom prst="rect">
            <a:avLst/>
          </a:prstGeom>
          <a:noFill/>
        </p:spPr>
        <p:txBody>
          <a:bodyPr wrap="square">
            <a:spAutoFit/>
          </a:bodyPr>
          <a:lstStyle/>
          <a:p>
            <a:pPr indent="-457200">
              <a:spcBef>
                <a:spcPts val="640"/>
              </a:spcBef>
              <a:spcAft>
                <a:spcPts val="0"/>
              </a:spcAft>
              <a:buClr>
                <a:srgbClr val="000000"/>
              </a:buClr>
              <a:buSzPts val="2240"/>
              <a:buBlip>
                <a:blip r:embed="rId4"/>
              </a:buBlip>
            </a:pPr>
            <a:r>
              <a:rPr lang="en-US" sz="2800" dirty="0">
                <a:solidFill>
                  <a:schemeClr val="lt1"/>
                </a:solidFill>
                <a:cs typeface="Amatic SC"/>
              </a:rPr>
              <a:t>Must be an FFA member and is expected to attend FFA meetings.</a:t>
            </a:r>
            <a:endParaRPr lang="en-US" sz="2800" dirty="0">
              <a:solidFill>
                <a:schemeClr val="lt1"/>
              </a:solidFill>
              <a:cs typeface="Amatic SC"/>
              <a:sym typeface="Garamond"/>
            </a:endParaRPr>
          </a:p>
          <a:p>
            <a:pPr indent="-457200">
              <a:spcBef>
                <a:spcPts val="640"/>
              </a:spcBef>
              <a:spcAft>
                <a:spcPts val="0"/>
              </a:spcAft>
              <a:buClr>
                <a:srgbClr val="000000"/>
              </a:buClr>
              <a:buSzPts val="2240"/>
              <a:buBlip>
                <a:blip r:embed="rId4"/>
              </a:buBlip>
            </a:pPr>
            <a:r>
              <a:rPr lang="en-US" sz="2800" dirty="0">
                <a:solidFill>
                  <a:schemeClr val="lt1"/>
                </a:solidFill>
                <a:cs typeface="Amatic SC"/>
                <a:sym typeface="Garamond"/>
              </a:rPr>
              <a:t>Students are responsible for soliciting sponsors to offset competition expenses.  </a:t>
            </a:r>
          </a:p>
          <a:p>
            <a:pPr indent="-457200">
              <a:spcBef>
                <a:spcPts val="640"/>
              </a:spcBef>
              <a:spcAft>
                <a:spcPts val="0"/>
              </a:spcAft>
              <a:buClr>
                <a:srgbClr val="000000"/>
              </a:buClr>
              <a:buSzPts val="2240"/>
              <a:buBlip>
                <a:blip r:embed="rId4"/>
              </a:buBlip>
            </a:pPr>
            <a:r>
              <a:rPr lang="en-US" sz="2800" dirty="0">
                <a:solidFill>
                  <a:schemeClr val="lt1"/>
                </a:solidFill>
                <a:cs typeface="Amatic SC"/>
                <a:sym typeface="Garamond"/>
              </a:rPr>
              <a:t>Students are responsible for practice costs.</a:t>
            </a:r>
          </a:p>
          <a:p>
            <a:pPr indent="-457200">
              <a:spcBef>
                <a:spcPts val="640"/>
              </a:spcBef>
              <a:spcAft>
                <a:spcPts val="0"/>
              </a:spcAft>
              <a:buClr>
                <a:srgbClr val="000000"/>
              </a:buClr>
              <a:buSzPts val="2240"/>
              <a:buBlip>
                <a:blip r:embed="rId4"/>
              </a:buBlip>
            </a:pPr>
            <a:r>
              <a:rPr lang="en-US" sz="2800" dirty="0">
                <a:solidFill>
                  <a:schemeClr val="lt1"/>
                </a:solidFill>
                <a:cs typeface="Amatic SC"/>
                <a:hlinkClick r:id="rId5">
                  <a:extLst>
                    <a:ext uri="{A12FA001-AC4F-418D-AE19-62706E023703}">
                      <ahyp:hlinkClr xmlns:ahyp="http://schemas.microsoft.com/office/drawing/2018/hyperlinkcolor" val="tx"/>
                    </a:ext>
                  </a:extLst>
                </a:hlinkClick>
              </a:rPr>
              <a:t>Https://www.Facebook.Com/tchsshootingstings/</a:t>
            </a:r>
            <a:r>
              <a:rPr lang="en-US" sz="2800" dirty="0">
                <a:solidFill>
                  <a:schemeClr val="lt1"/>
                </a:solidFill>
                <a:cs typeface="Amatic SC"/>
              </a:rPr>
              <a:t> </a:t>
            </a:r>
          </a:p>
        </p:txBody>
      </p:sp>
    </p:spTree>
    <p:extLst>
      <p:ext uri="{BB962C8B-B14F-4D97-AF65-F5344CB8AC3E}">
        <p14:creationId xmlns:p14="http://schemas.microsoft.com/office/powerpoint/2010/main" val="27486952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44"/>
        <p:cNvGrpSpPr/>
        <p:nvPr/>
      </p:nvGrpSpPr>
      <p:grpSpPr>
        <a:xfrm>
          <a:off x="0" y="0"/>
          <a:ext cx="0" cy="0"/>
          <a:chOff x="0" y="0"/>
          <a:chExt cx="0" cy="0"/>
        </a:xfrm>
      </p:grpSpPr>
      <p:sp>
        <p:nvSpPr>
          <p:cNvPr id="169" name="Rectangle 168">
            <a:extLst>
              <a:ext uri="{FF2B5EF4-FFF2-40B4-BE49-F238E27FC236}">
                <a16:creationId xmlns:a16="http://schemas.microsoft.com/office/drawing/2014/main" id="{106800B2-7957-4FE9-A78F-E372C8535B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69630" y="0"/>
            <a:ext cx="6858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5" name="Google Shape;145;p24"/>
          <p:cNvSpPr txBox="1">
            <a:spLocks noGrp="1"/>
          </p:cNvSpPr>
          <p:nvPr>
            <p:ph type="ctrTitle"/>
          </p:nvPr>
        </p:nvSpPr>
        <p:spPr>
          <a:xfrm>
            <a:off x="214345" y="219456"/>
            <a:ext cx="7393463" cy="1591056"/>
          </a:xfrm>
          <a:prstGeom prst="rect">
            <a:avLst/>
          </a:prstGeom>
        </p:spPr>
        <p:txBody>
          <a:bodyPr spcFirstLastPara="1" vert="horz" lIns="91440" tIns="45720" rIns="91440" bIns="45720" rtlCol="0" anchor="b" anchorCtr="0">
            <a:normAutofit/>
          </a:bodyPr>
          <a:lstStyle/>
          <a:p>
            <a:pPr marL="0" lvl="0" indent="0" algn="l">
              <a:spcBef>
                <a:spcPct val="0"/>
              </a:spcBef>
              <a:spcAft>
                <a:spcPts val="0"/>
              </a:spcAft>
              <a:buSzPts val="1400"/>
            </a:pPr>
            <a:r>
              <a:rPr lang="en-US" sz="4400" b="1" dirty="0">
                <a:solidFill>
                  <a:schemeClr val="tx1"/>
                </a:solidFill>
                <a:latin typeface="+mj-lt"/>
                <a:ea typeface="+mj-ea"/>
                <a:cs typeface="+mj-cs"/>
                <a:sym typeface="Amatic SC"/>
              </a:rPr>
              <a:t>Livestock Show Team Requirements</a:t>
            </a:r>
          </a:p>
        </p:txBody>
      </p:sp>
      <p:graphicFrame>
        <p:nvGraphicFramePr>
          <p:cNvPr id="159" name="Google Shape;146;p24">
            <a:extLst>
              <a:ext uri="{FF2B5EF4-FFF2-40B4-BE49-F238E27FC236}">
                <a16:creationId xmlns:a16="http://schemas.microsoft.com/office/drawing/2014/main" id="{E2E8201B-AE01-8D7B-1934-E2CD3D3C47C9}"/>
              </a:ext>
            </a:extLst>
          </p:cNvPr>
          <p:cNvGraphicFramePr/>
          <p:nvPr>
            <p:extLst>
              <p:ext uri="{D42A27DB-BD31-4B8C-83A1-F6EECF244321}">
                <p14:modId xmlns:p14="http://schemas.microsoft.com/office/powerpoint/2010/main" val="2834155836"/>
              </p:ext>
            </p:extLst>
          </p:nvPr>
        </p:nvGraphicFramePr>
        <p:xfrm>
          <a:off x="130032" y="868680"/>
          <a:ext cx="10385568" cy="66659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851659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sld>
</file>

<file path=ppt/theme/theme1.xml><?xml version="1.0" encoding="utf-8"?>
<a:theme xmlns:a="http://schemas.openxmlformats.org/drawingml/2006/main" name="Balancing Act">
  <a:themeElements>
    <a:clrScheme name="Balancing Act">
      <a:dk1>
        <a:sysClr val="windowText" lastClr="000000"/>
      </a:dk1>
      <a:lt1>
        <a:sysClr val="window" lastClr="FFFFFF"/>
      </a:lt1>
      <a:dk2>
        <a:srgbClr val="8A4C5D"/>
      </a:dk2>
      <a:lt2>
        <a:srgbClr val="9E838E"/>
      </a:lt2>
      <a:accent1>
        <a:srgbClr val="C6ADB0"/>
      </a:accent1>
      <a:accent2>
        <a:srgbClr val="E3C0BF"/>
      </a:accent2>
      <a:accent3>
        <a:srgbClr val="D4937F"/>
      </a:accent3>
      <a:accent4>
        <a:srgbClr val="CCB87E"/>
      </a:accent4>
      <a:accent5>
        <a:srgbClr val="6667AB"/>
      </a:accent5>
      <a:accent6>
        <a:srgbClr val="86A094"/>
      </a:accent6>
      <a:hlink>
        <a:srgbClr val="0563C1"/>
      </a:hlink>
      <a:folHlink>
        <a:srgbClr val="954F72"/>
      </a:folHlink>
    </a:clrScheme>
    <a:fontScheme name="Custom 15">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antone template_Win32_v5.potx" id="{0B6ADF6A-1AB9-4B5E-8A87-5E88E283A9E8}" vid="{98AF5320-421A-4856-A75D-6587C36D5470}"/>
    </a:ext>
  </a:extLst>
</a:theme>
</file>

<file path=ppt/theme/theme2.xml><?xml version="1.0" encoding="utf-8"?>
<a:theme xmlns:a="http://schemas.openxmlformats.org/drawingml/2006/main" name="Wellspring">
  <a:themeElements>
    <a:clrScheme name="Wellspring">
      <a:dk1>
        <a:sysClr val="windowText" lastClr="000000"/>
      </a:dk1>
      <a:lt1>
        <a:sysClr val="window" lastClr="FFFFFF"/>
      </a:lt1>
      <a:dk2>
        <a:srgbClr val="A1CAC9"/>
      </a:dk2>
      <a:lt2>
        <a:srgbClr val="48996B"/>
      </a:lt2>
      <a:accent1>
        <a:srgbClr val="759F51"/>
      </a:accent1>
      <a:accent2>
        <a:srgbClr val="436A2F"/>
      </a:accent2>
      <a:accent3>
        <a:srgbClr val="CFBF54"/>
      </a:accent3>
      <a:accent4>
        <a:srgbClr val="B3832F"/>
      </a:accent4>
      <a:accent5>
        <a:srgbClr val="8C5896"/>
      </a:accent5>
      <a:accent6>
        <a:srgbClr val="6667AB"/>
      </a:accent6>
      <a:hlink>
        <a:srgbClr val="0563C1"/>
      </a:hlink>
      <a:folHlink>
        <a:srgbClr val="954F72"/>
      </a:folHlink>
    </a:clrScheme>
    <a:fontScheme name="Custom 15">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antone template_Win32_v5.potx" id="{0B6ADF6A-1AB9-4B5E-8A87-5E88E283A9E8}" vid="{6E2187FA-78B5-42F2-9074-40D4C2C1399B}"/>
    </a:ext>
  </a:extLst>
</a:theme>
</file>

<file path=ppt/theme/theme3.xml><?xml version="1.0" encoding="utf-8"?>
<a:theme xmlns:a="http://schemas.openxmlformats.org/drawingml/2006/main" name="Star of the show">
  <a:themeElements>
    <a:clrScheme name="Star of the show">
      <a:dk1>
        <a:sysClr val="windowText" lastClr="000000"/>
      </a:dk1>
      <a:lt1>
        <a:sysClr val="window" lastClr="FFFFFF"/>
      </a:lt1>
      <a:dk2>
        <a:srgbClr val="29282D"/>
      </a:dk2>
      <a:lt2>
        <a:srgbClr val="625C60"/>
      </a:lt2>
      <a:accent1>
        <a:srgbClr val="7C6560"/>
      </a:accent1>
      <a:accent2>
        <a:srgbClr val="AEA392"/>
      </a:accent2>
      <a:accent3>
        <a:srgbClr val="DBD4D0"/>
      </a:accent3>
      <a:accent4>
        <a:srgbClr val="8E7961"/>
      </a:accent4>
      <a:accent5>
        <a:srgbClr val="F0EDE8"/>
      </a:accent5>
      <a:accent6>
        <a:srgbClr val="6667AB"/>
      </a:accent6>
      <a:hlink>
        <a:srgbClr val="0563C1"/>
      </a:hlink>
      <a:folHlink>
        <a:srgbClr val="954F72"/>
      </a:folHlink>
    </a:clrScheme>
    <a:fontScheme name="Custom 15">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antone template_Win32_v5.potx" id="{0B6ADF6A-1AB9-4B5E-8A87-5E88E283A9E8}" vid="{CED26E1E-587B-4123-A4F9-DB49A037FBB9}"/>
    </a:ext>
  </a:extLst>
</a:theme>
</file>

<file path=ppt/theme/theme4.xml><?xml version="1.0" encoding="utf-8"?>
<a:theme xmlns:a="http://schemas.openxmlformats.org/drawingml/2006/main" name="Amusements">
  <a:themeElements>
    <a:clrScheme name="Amusements">
      <a:dk1>
        <a:sysClr val="windowText" lastClr="000000"/>
      </a:dk1>
      <a:lt1>
        <a:sysClr val="window" lastClr="FFFFFF"/>
      </a:lt1>
      <a:dk2>
        <a:srgbClr val="D77E6F"/>
      </a:dk2>
      <a:lt2>
        <a:srgbClr val="6667AB"/>
      </a:lt2>
      <a:accent1>
        <a:srgbClr val="B38F6A"/>
      </a:accent1>
      <a:accent2>
        <a:srgbClr val="D75078"/>
      </a:accent2>
      <a:accent3>
        <a:srgbClr val="E288B6"/>
      </a:accent3>
      <a:accent4>
        <a:srgbClr val="E9445D"/>
      </a:accent4>
      <a:accent5>
        <a:srgbClr val="EEC272"/>
      </a:accent5>
      <a:accent6>
        <a:srgbClr val="85A0A9"/>
      </a:accent6>
      <a:hlink>
        <a:srgbClr val="0563C1"/>
      </a:hlink>
      <a:folHlink>
        <a:srgbClr val="954F72"/>
      </a:folHlink>
    </a:clrScheme>
    <a:fontScheme name="Custom 15">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antone template_Win32_v5.potx" id="{0B6ADF6A-1AB9-4B5E-8A87-5E88E283A9E8}" vid="{573AD6BE-256C-44EB-886C-5713CB0A8D47}"/>
    </a:ext>
  </a:extLst>
</a:theme>
</file>

<file path=ppt/theme/theme5.xml><?xml version="1.0" encoding="utf-8"?>
<a:theme xmlns:a="http://schemas.openxmlformats.org/drawingml/2006/main" name="View">
  <a:themeElements>
    <a:clrScheme name="View">
      <a:dk1>
        <a:sysClr val="windowText" lastClr="000000"/>
      </a:dk1>
      <a:lt1>
        <a:sysClr val="window" lastClr="FFFFFF"/>
      </a:lt1>
      <a:dk2>
        <a:srgbClr val="564B3C"/>
      </a:dk2>
      <a:lt2>
        <a:srgbClr val="ECEDD1"/>
      </a:lt2>
      <a:accent1>
        <a:srgbClr val="93A299"/>
      </a:accent1>
      <a:accent2>
        <a:srgbClr val="CB4B30"/>
      </a:accent2>
      <a:accent3>
        <a:srgbClr val="B5AE53"/>
      </a:accent3>
      <a:accent4>
        <a:srgbClr val="6F6A7A"/>
      </a:accent4>
      <a:accent5>
        <a:srgbClr val="E8B54D"/>
      </a:accent5>
      <a:accent6>
        <a:srgbClr val="8A7952"/>
      </a:accent6>
      <a:hlink>
        <a:srgbClr val="9F9F0B"/>
      </a:hlink>
      <a:folHlink>
        <a:srgbClr val="B2B2B2"/>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3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3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866257B-E5CE-4C43-9210-F2DE76BE10B5}"/>
    </a:ext>
  </a:extLst>
</a:theme>
</file>

<file path=ppt/theme/theme6.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02d067bf-1f6f-4449-aa9a-2b875c4b12f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AC1A418C5CE50439F5999B9F962105D" ma:contentTypeVersion="18" ma:contentTypeDescription="Create a new document." ma:contentTypeScope="" ma:versionID="b66d7917e0bda724662fd7eb7c3298bb">
  <xsd:schema xmlns:xsd="http://www.w3.org/2001/XMLSchema" xmlns:xs="http://www.w3.org/2001/XMLSchema" xmlns:p="http://schemas.microsoft.com/office/2006/metadata/properties" xmlns:ns3="02d067bf-1f6f-4449-aa9a-2b875c4b12fb" xmlns:ns4="0b6a6702-da09-49e2-b4ac-53c855717b0c" targetNamespace="http://schemas.microsoft.com/office/2006/metadata/properties" ma:root="true" ma:fieldsID="70bb3ca803749258196877138a5f76b6" ns3:_="" ns4:_="">
    <xsd:import namespace="02d067bf-1f6f-4449-aa9a-2b875c4b12fb"/>
    <xsd:import namespace="0b6a6702-da09-49e2-b4ac-53c855717b0c"/>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Location" minOccurs="0"/>
                <xsd:element ref="ns3:MediaServiceAutoTags"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element ref="ns3:MediaServiceOCR" minOccurs="0"/>
                <xsd:element ref="ns3:MediaLengthInSeconds" minOccurs="0"/>
                <xsd:element ref="ns3:_activity" minOccurs="0"/>
                <xsd:element ref="ns3:MediaServiceObjectDetectorVersions" minOccurs="0"/>
                <xsd:element ref="ns3:MediaServiceSearchPropertie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d067bf-1f6f-4449-aa9a-2b875c4b12f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Location" ma:internalName="MediaServiceLocatio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OCR" ma:index="20" nillable="true" ma:displayName="Extracted Text" ma:internalName="MediaServiceOCR"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SystemTags" ma:index="25"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b6a6702-da09-49e2-b4ac-53c855717b0c"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CE44839-DA59-4534-82CC-67E75BB476C4}">
  <ds:schemaRefs>
    <ds:schemaRef ds:uri="http://schemas.microsoft.com/sharepoint/v3/contenttype/forms"/>
  </ds:schemaRefs>
</ds:datastoreItem>
</file>

<file path=customXml/itemProps2.xml><?xml version="1.0" encoding="utf-8"?>
<ds:datastoreItem xmlns:ds="http://schemas.openxmlformats.org/officeDocument/2006/customXml" ds:itemID="{71F98B92-2CF3-4A02-8C7D-82895F3E6A5C}">
  <ds:schemaRefs>
    <ds:schemaRef ds:uri="http://purl.org/dc/terms/"/>
    <ds:schemaRef ds:uri="http://schemas.microsoft.com/office/2006/documentManagement/types"/>
    <ds:schemaRef ds:uri="http://purl.org/dc/elements/1.1/"/>
    <ds:schemaRef ds:uri="http://purl.org/dc/dcmitype/"/>
    <ds:schemaRef ds:uri="http://schemas.microsoft.com/office/2006/metadata/properties"/>
    <ds:schemaRef ds:uri="02d067bf-1f6f-4449-aa9a-2b875c4b12fb"/>
    <ds:schemaRef ds:uri="http://schemas.microsoft.com/office/infopath/2007/PartnerControls"/>
    <ds:schemaRef ds:uri="http://www.w3.org/XML/1998/namespace"/>
    <ds:schemaRef ds:uri="http://schemas.openxmlformats.org/package/2006/metadata/core-properties"/>
    <ds:schemaRef ds:uri="0b6a6702-da09-49e2-b4ac-53c855717b0c"/>
  </ds:schemaRefs>
</ds:datastoreItem>
</file>

<file path=customXml/itemProps3.xml><?xml version="1.0" encoding="utf-8"?>
<ds:datastoreItem xmlns:ds="http://schemas.openxmlformats.org/officeDocument/2006/customXml" ds:itemID="{7A76773F-444D-4C3C-B171-2F1A785537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2d067bf-1f6f-4449-aa9a-2b875c4b12fb"/>
    <ds:schemaRef ds:uri="0b6a6702-da09-49e2-b4ac-53c855717b0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tf78479028_win32</Template>
  <TotalTime>529</TotalTime>
  <Words>1672</Words>
  <Application>Microsoft Office PowerPoint</Application>
  <PresentationFormat>On-screen Show (4:3)</PresentationFormat>
  <Paragraphs>228</Paragraphs>
  <Slides>30</Slides>
  <Notes>25</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30</vt:i4>
      </vt:variant>
    </vt:vector>
  </HeadingPairs>
  <TitlesOfParts>
    <vt:vector size="45" baseType="lpstr">
      <vt:lpstr>Segoe UI Light</vt:lpstr>
      <vt:lpstr>Garamond</vt:lpstr>
      <vt:lpstr>Arial</vt:lpstr>
      <vt:lpstr>Calibri</vt:lpstr>
      <vt:lpstr>Open Sans</vt:lpstr>
      <vt:lpstr>Century Schoolbook</vt:lpstr>
      <vt:lpstr>Segoe UI</vt:lpstr>
      <vt:lpstr>Noto Sans Symbols</vt:lpstr>
      <vt:lpstr>Wingdings 2</vt:lpstr>
      <vt:lpstr>Amatic SC</vt:lpstr>
      <vt:lpstr>Balancing Act</vt:lpstr>
      <vt:lpstr>Wellspring</vt:lpstr>
      <vt:lpstr>Star of the show</vt:lpstr>
      <vt:lpstr>Amusements</vt:lpstr>
      <vt:lpstr>View</vt:lpstr>
      <vt:lpstr>Texas City FFA</vt:lpstr>
      <vt:lpstr>Agriculture Science Courses Pathways</vt:lpstr>
      <vt:lpstr>PowerPoint Presentation</vt:lpstr>
      <vt:lpstr>PowerPoint Presentation</vt:lpstr>
      <vt:lpstr>TCFFA Dues</vt:lpstr>
      <vt:lpstr>“What can I do in FFA?” </vt:lpstr>
      <vt:lpstr>LDEs  (Leadership Development Events)</vt:lpstr>
      <vt:lpstr>Shooting Team</vt:lpstr>
      <vt:lpstr>Livestock Show Team Requirements</vt:lpstr>
      <vt:lpstr>Livestock Show Team Options</vt:lpstr>
      <vt:lpstr>Overview of Raising Animals</vt:lpstr>
      <vt:lpstr>Calf Scramble</vt:lpstr>
      <vt:lpstr>Cattle: Steers &amp; Heifers</vt:lpstr>
      <vt:lpstr>Lambs &amp; Goats</vt:lpstr>
      <vt:lpstr>Pigs</vt:lpstr>
      <vt:lpstr>Poultry: Broilers &amp; Turkeys</vt:lpstr>
      <vt:lpstr>Rabbits</vt:lpstr>
      <vt:lpstr>Cavies</vt:lpstr>
      <vt:lpstr>Galveston County Fair and Rodeo</vt:lpstr>
      <vt:lpstr>Horticulture</vt:lpstr>
      <vt:lpstr>Ag. Mechanics</vt:lpstr>
      <vt:lpstr>CDEs  (Career Development Events)</vt:lpstr>
      <vt:lpstr>Community Service Activities </vt:lpstr>
      <vt:lpstr>Fundraisers</vt:lpstr>
      <vt:lpstr>FFA Official Dress</vt:lpstr>
      <vt:lpstr>End of the Year Banquet</vt:lpstr>
      <vt:lpstr>Remind</vt:lpstr>
      <vt:lpstr>TCFFA Alumni</vt:lpstr>
      <vt:lpstr>PowerPoint Presentation</vt:lpstr>
      <vt:lpstr>Upcoming Important Dates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FFA Opportunities</dc:title>
  <dc:creator>Richards, Morgan</dc:creator>
  <cp:lastModifiedBy>Richards, Morgan</cp:lastModifiedBy>
  <cp:revision>8</cp:revision>
  <dcterms:modified xsi:type="dcterms:W3CDTF">2024-09-09T18:39:47Z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0x010100BAC1A418C5CE50439F5999B9F962105D</vt:lpwstr>
  </property>
</Properties>
</file>